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42" autoAdjust="0"/>
  </p:normalViewPr>
  <p:slideViewPr>
    <p:cSldViewPr snapToGrid="0" snapToObjects="1">
      <p:cViewPr varScale="1">
        <p:scale>
          <a:sx n="143" d="100"/>
          <a:sy n="143" d="100"/>
        </p:scale>
        <p:origin x="-1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91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52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9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3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2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4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2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1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3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3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5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2C778-E0B6-4144-843B-D4EA958A9D09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C1BF5-83DF-804C-99B3-CC8B65045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4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7200800" cy="3952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198" y="3627661"/>
            <a:ext cx="4377837" cy="3228724"/>
          </a:xfrm>
          <a:prstGeom prst="rect">
            <a:avLst/>
          </a:prstGeom>
        </p:spPr>
      </p:pic>
      <p:cxnSp>
        <p:nvCxnSpPr>
          <p:cNvPr id="6" name="Curved Connector 5"/>
          <p:cNvCxnSpPr/>
          <p:nvPr/>
        </p:nvCxnSpPr>
        <p:spPr>
          <a:xfrm rot="10800000">
            <a:off x="1763688" y="1196755"/>
            <a:ext cx="4488468" cy="345665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1420947" y="293061"/>
            <a:ext cx="4902256" cy="4512747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0800000">
            <a:off x="852568" y="834773"/>
            <a:ext cx="5399589" cy="404064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4007924" y="2148405"/>
            <a:ext cx="3736225" cy="2798059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0800000">
            <a:off x="3085735" y="3900088"/>
            <a:ext cx="5182386" cy="220972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0800000">
            <a:off x="2317919" y="3250284"/>
            <a:ext cx="6030130" cy="3081547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>
            <a:off x="3238135" y="3125953"/>
            <a:ext cx="5109914" cy="32946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356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Keet</dc:creator>
  <cp:lastModifiedBy>Maria Keet</cp:lastModifiedBy>
  <cp:revision>2</cp:revision>
  <dcterms:created xsi:type="dcterms:W3CDTF">2015-09-18T12:16:01Z</dcterms:created>
  <dcterms:modified xsi:type="dcterms:W3CDTF">2015-09-18T12:20:23Z</dcterms:modified>
</cp:coreProperties>
</file>