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6" autoAdjust="0"/>
  </p:normalViewPr>
  <p:slideViewPr>
    <p:cSldViewPr>
      <p:cViewPr>
        <p:scale>
          <a:sx n="150" d="100"/>
          <a:sy n="150" d="100"/>
        </p:scale>
        <p:origin x="-76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144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192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863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858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49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140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955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128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391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465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5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B89A2-9192-4B6F-91F9-85FCFC50324B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6C72A-E1CD-4A07-9A81-CA177743717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594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5622254" cy="33843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40230"/>
            <a:ext cx="4824536" cy="4617770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>
          <a:xfrm rot="16200000" flipV="1">
            <a:off x="2103731" y="1504782"/>
            <a:ext cx="2992323" cy="295232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6200000" flipV="1">
            <a:off x="1403648" y="908720"/>
            <a:ext cx="4248472" cy="3240360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0800000">
            <a:off x="5148064" y="1268760"/>
            <a:ext cx="1476164" cy="108012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6200000" flipV="1">
            <a:off x="5220077" y="1196755"/>
            <a:ext cx="1728190" cy="1152123"/>
          </a:xfrm>
          <a:prstGeom prst="curvedConnector3">
            <a:avLst>
              <a:gd name="adj1" fmla="val 9916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>
            <a:off x="5436096" y="1988840"/>
            <a:ext cx="1224136" cy="720080"/>
          </a:xfrm>
          <a:prstGeom prst="curvedConnector3">
            <a:avLst>
              <a:gd name="adj1" fmla="val 14349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V="1">
            <a:off x="3077834" y="2654914"/>
            <a:ext cx="4104456" cy="3060340"/>
          </a:xfrm>
          <a:prstGeom prst="curvedConnector3">
            <a:avLst>
              <a:gd name="adj1" fmla="val 2873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16200000" flipV="1">
            <a:off x="2771800" y="2276872"/>
            <a:ext cx="4104456" cy="3672408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6200000" flipV="1">
            <a:off x="2987824" y="1988840"/>
            <a:ext cx="4464496" cy="345638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22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7</cp:revision>
  <dcterms:created xsi:type="dcterms:W3CDTF">2015-04-13T17:17:33Z</dcterms:created>
  <dcterms:modified xsi:type="dcterms:W3CDTF">2015-09-17T08:22:32Z</dcterms:modified>
</cp:coreProperties>
</file>