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989" autoAdjust="0"/>
  </p:normalViewPr>
  <p:slideViewPr>
    <p:cSldViewPr>
      <p:cViewPr varScale="1">
        <p:scale>
          <a:sx n="143" d="100"/>
          <a:sy n="143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8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0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9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4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5358-0C48-4B53-A35E-25D6A24CD6CA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4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8" y="285927"/>
            <a:ext cx="4551784" cy="2992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939" y="2847178"/>
            <a:ext cx="5436096" cy="4009207"/>
          </a:xfrm>
          <a:prstGeom prst="rect">
            <a:avLst/>
          </a:prstGeom>
        </p:spPr>
      </p:pic>
      <p:cxnSp>
        <p:nvCxnSpPr>
          <p:cNvPr id="13" name="Curved Connector 12"/>
          <p:cNvCxnSpPr/>
          <p:nvPr/>
        </p:nvCxnSpPr>
        <p:spPr>
          <a:xfrm rot="10800000">
            <a:off x="2915816" y="1916832"/>
            <a:ext cx="2592288" cy="2160240"/>
          </a:xfrm>
          <a:prstGeom prst="curvedConnector3">
            <a:avLst>
              <a:gd name="adj1" fmla="val 2060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2699794" y="1556792"/>
            <a:ext cx="2880318" cy="273630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3451394" y="2380401"/>
            <a:ext cx="2376264" cy="1881173"/>
          </a:xfrm>
          <a:prstGeom prst="curvedConnector3">
            <a:avLst>
              <a:gd name="adj1" fmla="val 4729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6200000" flipV="1">
            <a:off x="3779912" y="836712"/>
            <a:ext cx="3600400" cy="3600400"/>
          </a:xfrm>
          <a:prstGeom prst="curvedConnector3">
            <a:avLst>
              <a:gd name="adj1" fmla="val 9730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>
            <a:off x="3059832" y="476672"/>
            <a:ext cx="4392488" cy="4176464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10800000">
            <a:off x="2627784" y="2708920"/>
            <a:ext cx="5400602" cy="324036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10800000">
            <a:off x="1619672" y="2780928"/>
            <a:ext cx="6552728" cy="3384376"/>
          </a:xfrm>
          <a:prstGeom prst="curvedConnector3">
            <a:avLst>
              <a:gd name="adj1" fmla="val 8899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10800000">
            <a:off x="1979714" y="2132856"/>
            <a:ext cx="3600400" cy="2448273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16200000" flipV="1">
            <a:off x="1907704" y="836713"/>
            <a:ext cx="2088234" cy="2088231"/>
          </a:xfrm>
          <a:prstGeom prst="curvedConnector3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 rot="16200000" flipV="1">
            <a:off x="1007606" y="1520788"/>
            <a:ext cx="3456385" cy="2088233"/>
          </a:xfrm>
          <a:prstGeom prst="curvedConnector3">
            <a:avLst>
              <a:gd name="adj1" fmla="val 20173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0800000">
            <a:off x="2555776" y="2348880"/>
            <a:ext cx="4752528" cy="3168352"/>
          </a:xfrm>
          <a:prstGeom prst="curvedConnector3">
            <a:avLst>
              <a:gd name="adj1" fmla="val 99735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0800000">
            <a:off x="1979712" y="836712"/>
            <a:ext cx="6336706" cy="208823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>
            <a:off x="971600" y="836712"/>
            <a:ext cx="3024336" cy="230425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rot="16200000" flipV="1">
            <a:off x="575556" y="1088740"/>
            <a:ext cx="3672408" cy="316835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0800000">
            <a:off x="899592" y="764704"/>
            <a:ext cx="6984776" cy="237626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0800000">
            <a:off x="1547664" y="404664"/>
            <a:ext cx="6192688" cy="288032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6200000" flipV="1">
            <a:off x="1331640" y="620688"/>
            <a:ext cx="2808312" cy="25202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16200000" flipV="1">
            <a:off x="611560" y="1268760"/>
            <a:ext cx="4104456" cy="25202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10</cp:revision>
  <dcterms:created xsi:type="dcterms:W3CDTF">2015-04-13T13:58:55Z</dcterms:created>
  <dcterms:modified xsi:type="dcterms:W3CDTF">2015-09-18T12:09:54Z</dcterms:modified>
</cp:coreProperties>
</file>