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89623" autoAdjust="0"/>
  </p:normalViewPr>
  <p:slideViewPr>
    <p:cSldViewPr>
      <p:cViewPr>
        <p:scale>
          <a:sx n="150" d="100"/>
          <a:sy n="150" d="100"/>
        </p:scale>
        <p:origin x="-528" y="3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57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216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335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237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631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0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1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6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8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816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469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FCC31-79AC-4045-A938-D011503D5181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99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98633"/>
            <a:ext cx="4683148" cy="60826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412776"/>
            <a:ext cx="4408027" cy="2952328"/>
          </a:xfrm>
          <a:prstGeom prst="rect">
            <a:avLst/>
          </a:prstGeom>
        </p:spPr>
      </p:pic>
      <p:cxnSp>
        <p:nvCxnSpPr>
          <p:cNvPr id="11" name="Curved Connector 10"/>
          <p:cNvCxnSpPr/>
          <p:nvPr/>
        </p:nvCxnSpPr>
        <p:spPr>
          <a:xfrm rot="10800000" flipV="1">
            <a:off x="1331640" y="1628800"/>
            <a:ext cx="5760640" cy="2160240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rot="10800000" flipV="1">
            <a:off x="683568" y="1700808"/>
            <a:ext cx="6480720" cy="1584176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/>
          <p:nvPr/>
        </p:nvCxnSpPr>
        <p:spPr>
          <a:xfrm rot="10800000" flipV="1">
            <a:off x="1691680" y="1988840"/>
            <a:ext cx="5472608" cy="1368152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/>
          <p:nvPr/>
        </p:nvCxnSpPr>
        <p:spPr>
          <a:xfrm rot="10800000" flipV="1">
            <a:off x="2123728" y="1844824"/>
            <a:ext cx="5040560" cy="2520280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/>
          <p:nvPr/>
        </p:nvCxnSpPr>
        <p:spPr>
          <a:xfrm rot="10800000">
            <a:off x="4427984" y="1124746"/>
            <a:ext cx="4032448" cy="504055"/>
          </a:xfrm>
          <a:prstGeom prst="curvedConnector3">
            <a:avLst>
              <a:gd name="adj1" fmla="val 23965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38"/>
          <p:cNvCxnSpPr/>
          <p:nvPr/>
        </p:nvCxnSpPr>
        <p:spPr>
          <a:xfrm rot="10800000">
            <a:off x="4211960" y="476672"/>
            <a:ext cx="4464496" cy="1224136"/>
          </a:xfrm>
          <a:prstGeom prst="curvedConnector3">
            <a:avLst>
              <a:gd name="adj1" fmla="val 3347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urved Connector 40"/>
          <p:cNvCxnSpPr/>
          <p:nvPr/>
        </p:nvCxnSpPr>
        <p:spPr>
          <a:xfrm rot="10800000">
            <a:off x="4572000" y="692696"/>
            <a:ext cx="3960440" cy="1152128"/>
          </a:xfrm>
          <a:prstGeom prst="curvedConnector3">
            <a:avLst>
              <a:gd name="adj1" fmla="val 5747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urved Connector 2"/>
          <p:cNvCxnSpPr/>
          <p:nvPr/>
        </p:nvCxnSpPr>
        <p:spPr>
          <a:xfrm rot="10800000" flipV="1">
            <a:off x="1331640" y="1556792"/>
            <a:ext cx="3456384" cy="792088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urved Connector 4"/>
          <p:cNvCxnSpPr/>
          <p:nvPr/>
        </p:nvCxnSpPr>
        <p:spPr>
          <a:xfrm rot="10800000" flipV="1">
            <a:off x="539552" y="1628799"/>
            <a:ext cx="4320480" cy="360041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rot="10800000" flipV="1">
            <a:off x="611560" y="1772815"/>
            <a:ext cx="4248472" cy="936105"/>
          </a:xfrm>
          <a:prstGeom prst="curvedConnector3">
            <a:avLst>
              <a:gd name="adj1" fmla="val 45017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 rot="10800000">
            <a:off x="1331640" y="1124744"/>
            <a:ext cx="4824536" cy="1080120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urved Connector 24"/>
          <p:cNvCxnSpPr/>
          <p:nvPr/>
        </p:nvCxnSpPr>
        <p:spPr>
          <a:xfrm rot="10800000">
            <a:off x="1187624" y="620688"/>
            <a:ext cx="3960440" cy="2232248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/>
          <p:nvPr/>
        </p:nvCxnSpPr>
        <p:spPr>
          <a:xfrm rot="10800000">
            <a:off x="1259632" y="1772816"/>
            <a:ext cx="4680520" cy="504056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/>
          <p:nvPr/>
        </p:nvCxnSpPr>
        <p:spPr>
          <a:xfrm rot="10800000" flipV="1">
            <a:off x="1331642" y="1844824"/>
            <a:ext cx="4968551" cy="1152130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2843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CSIR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@</dc:creator>
  <cp:lastModifiedBy>Maria Keet</cp:lastModifiedBy>
  <cp:revision>19</cp:revision>
  <dcterms:created xsi:type="dcterms:W3CDTF">2015-04-09T09:11:29Z</dcterms:created>
  <dcterms:modified xsi:type="dcterms:W3CDTF">2016-03-08T17:48:42Z</dcterms:modified>
</cp:coreProperties>
</file>