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704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1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3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3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63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0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81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6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FCC31-79AC-4045-A938-D011503D518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99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6034165" cy="38884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56992"/>
            <a:ext cx="4273317" cy="3096344"/>
          </a:xfrm>
          <a:prstGeom prst="rect">
            <a:avLst/>
          </a:prstGeom>
        </p:spPr>
      </p:pic>
      <p:cxnSp>
        <p:nvCxnSpPr>
          <p:cNvPr id="8" name="Curved Connector 7"/>
          <p:cNvCxnSpPr/>
          <p:nvPr/>
        </p:nvCxnSpPr>
        <p:spPr>
          <a:xfrm flipV="1">
            <a:off x="3124588" y="3501008"/>
            <a:ext cx="2815563" cy="360040"/>
          </a:xfrm>
          <a:prstGeom prst="curvedConnector3">
            <a:avLst>
              <a:gd name="adj1" fmla="val 14591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>
            <a:off x="3419872" y="3429000"/>
            <a:ext cx="2592288" cy="216024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flipV="1">
            <a:off x="3995936" y="3717032"/>
            <a:ext cx="2016224" cy="144016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>
            <a:off x="3124588" y="2492896"/>
            <a:ext cx="2527532" cy="1800200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6200000" flipV="1">
            <a:off x="3563888" y="2204864"/>
            <a:ext cx="2520280" cy="2088232"/>
          </a:xfrm>
          <a:prstGeom prst="curvedConnector3">
            <a:avLst>
              <a:gd name="adj1" fmla="val 63353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/>
          <p:cNvCxnSpPr/>
          <p:nvPr/>
        </p:nvCxnSpPr>
        <p:spPr>
          <a:xfrm>
            <a:off x="3131840" y="2996952"/>
            <a:ext cx="3600400" cy="1152128"/>
          </a:xfrm>
          <a:prstGeom prst="curvedConnector3">
            <a:avLst/>
          </a:prstGeom>
          <a:ln w="25400">
            <a:solidFill>
              <a:srgbClr val="FF0000"/>
            </a:solidFill>
            <a:head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84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9</cp:revision>
  <dcterms:created xsi:type="dcterms:W3CDTF">2015-04-09T09:11:29Z</dcterms:created>
  <dcterms:modified xsi:type="dcterms:W3CDTF">2015-09-15T19:57:01Z</dcterms:modified>
</cp:coreProperties>
</file>