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9811" autoAdjust="0"/>
  </p:normalViewPr>
  <p:slideViewPr>
    <p:cSldViewPr>
      <p:cViewPr varScale="1">
        <p:scale>
          <a:sx n="93" d="100"/>
          <a:sy n="93" d="100"/>
        </p:scale>
        <p:origin x="-154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387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104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824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696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319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629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247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95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09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552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78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25358-0C48-4B53-A35E-25D6A24CD6CA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54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16633"/>
            <a:ext cx="5544616" cy="3290958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493732"/>
            <a:ext cx="4639467" cy="3086817"/>
          </a:xfrm>
          <a:prstGeom prst="rect">
            <a:avLst/>
          </a:prstGeom>
        </p:spPr>
      </p:pic>
      <p:cxnSp>
        <p:nvCxnSpPr>
          <p:cNvPr id="53" name="Curved Connector 52"/>
          <p:cNvCxnSpPr/>
          <p:nvPr/>
        </p:nvCxnSpPr>
        <p:spPr>
          <a:xfrm rot="10800000">
            <a:off x="1907704" y="1196752"/>
            <a:ext cx="2520280" cy="2448272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/>
          <p:nvPr/>
        </p:nvCxnSpPr>
        <p:spPr>
          <a:xfrm rot="10800000">
            <a:off x="899592" y="548680"/>
            <a:ext cx="3672408" cy="3528392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/>
          <p:nvPr/>
        </p:nvCxnSpPr>
        <p:spPr>
          <a:xfrm rot="16200000" flipV="1">
            <a:off x="1187624" y="836712"/>
            <a:ext cx="3888432" cy="2880320"/>
          </a:xfrm>
          <a:prstGeom prst="curvedConnector3">
            <a:avLst>
              <a:gd name="adj1" fmla="val 4121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urved Connector 63"/>
          <p:cNvCxnSpPr/>
          <p:nvPr/>
        </p:nvCxnSpPr>
        <p:spPr>
          <a:xfrm rot="16200000" flipH="1">
            <a:off x="2159732" y="2024844"/>
            <a:ext cx="3456384" cy="2088232"/>
          </a:xfrm>
          <a:prstGeom prst="curvedConnector3">
            <a:avLst>
              <a:gd name="adj1" fmla="val 99539"/>
            </a:avLst>
          </a:prstGeom>
          <a:ln w="25400">
            <a:solidFill>
              <a:srgbClr val="FF0000"/>
            </a:solidFill>
            <a:prstDash val="soli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7"/>
          <p:cNvCxnSpPr/>
          <p:nvPr/>
        </p:nvCxnSpPr>
        <p:spPr>
          <a:xfrm rot="16200000" flipV="1">
            <a:off x="2771800" y="2852936"/>
            <a:ext cx="4176464" cy="1008112"/>
          </a:xfrm>
          <a:prstGeom prst="curvedConnector3">
            <a:avLst>
              <a:gd name="adj1" fmla="val 70892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/>
          <p:nvPr/>
        </p:nvCxnSpPr>
        <p:spPr>
          <a:xfrm rot="5400000" flipH="1" flipV="1">
            <a:off x="2807804" y="3248980"/>
            <a:ext cx="4464496" cy="504056"/>
          </a:xfrm>
          <a:prstGeom prst="curvedConnector3">
            <a:avLst>
              <a:gd name="adj1" fmla="val 5456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10800000">
            <a:off x="2411760" y="404664"/>
            <a:ext cx="5400600" cy="4320480"/>
          </a:xfrm>
          <a:prstGeom prst="curvedConnector3">
            <a:avLst>
              <a:gd name="adj1" fmla="val 22357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 rot="10800000">
            <a:off x="4427984" y="2636912"/>
            <a:ext cx="3600400" cy="3384376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solid"/>
            <a:headEnd type="none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rot="16200000" flipV="1">
            <a:off x="4499992" y="2564904"/>
            <a:ext cx="4320480" cy="3024336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/>
          <p:nvPr/>
        </p:nvCxnSpPr>
        <p:spPr>
          <a:xfrm rot="10800000">
            <a:off x="3203848" y="3212976"/>
            <a:ext cx="4896544" cy="3168352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/>
          <p:nvPr/>
        </p:nvCxnSpPr>
        <p:spPr>
          <a:xfrm rot="10800000">
            <a:off x="1475656" y="2564904"/>
            <a:ext cx="4752528" cy="3528392"/>
          </a:xfrm>
          <a:prstGeom prst="curvedConnector3">
            <a:avLst>
              <a:gd name="adj1" fmla="val 83656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/>
          <p:nvPr/>
        </p:nvCxnSpPr>
        <p:spPr>
          <a:xfrm rot="10800000">
            <a:off x="323528" y="2348880"/>
            <a:ext cx="5904656" cy="4032448"/>
          </a:xfrm>
          <a:prstGeom prst="curvedConnector3">
            <a:avLst>
              <a:gd name="adj1" fmla="val 8497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0589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@</dc:creator>
  <cp:lastModifiedBy>Maria Keet</cp:lastModifiedBy>
  <cp:revision>15</cp:revision>
  <dcterms:created xsi:type="dcterms:W3CDTF">2015-04-13T13:58:55Z</dcterms:created>
  <dcterms:modified xsi:type="dcterms:W3CDTF">2015-09-16T19:15:01Z</dcterms:modified>
</cp:coreProperties>
</file>