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2695" autoAdjust="0"/>
  </p:normalViewPr>
  <p:slideViewPr>
    <p:cSldViewPr>
      <p:cViewPr>
        <p:scale>
          <a:sx n="150" d="100"/>
          <a:sy n="150" d="100"/>
        </p:scale>
        <p:origin x="-576" y="2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20326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82942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09252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53935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4384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73471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59955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10976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53714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13325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71674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55066-5A39-4F8F-A65C-229BA3DC7094}" type="datetimeFigureOut">
              <a:rPr lang="en-ZA" smtClean="0"/>
              <a:t>16/09/2015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90916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04" y="188640"/>
            <a:ext cx="4654061" cy="30592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412779"/>
            <a:ext cx="4840657" cy="3445221"/>
          </a:xfrm>
          <a:prstGeom prst="rect">
            <a:avLst/>
          </a:prstGeom>
        </p:spPr>
      </p:pic>
      <p:cxnSp>
        <p:nvCxnSpPr>
          <p:cNvPr id="7" name="Curved Connector 6"/>
          <p:cNvCxnSpPr/>
          <p:nvPr/>
        </p:nvCxnSpPr>
        <p:spPr>
          <a:xfrm rot="16200000" flipV="1">
            <a:off x="431540" y="656692"/>
            <a:ext cx="4104456" cy="3456384"/>
          </a:xfrm>
          <a:prstGeom prst="curvedConnector3">
            <a:avLst>
              <a:gd name="adj1" fmla="val 97147"/>
            </a:avLst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 rot="10800000">
            <a:off x="467544" y="548680"/>
            <a:ext cx="5688632" cy="3888432"/>
          </a:xfrm>
          <a:prstGeom prst="curvedConnector3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 rot="10800000">
            <a:off x="539552" y="692696"/>
            <a:ext cx="5616624" cy="2880320"/>
          </a:xfrm>
          <a:prstGeom prst="curvedConnector3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/>
          <p:nvPr/>
        </p:nvCxnSpPr>
        <p:spPr>
          <a:xfrm rot="16200000" flipV="1">
            <a:off x="2627784" y="836712"/>
            <a:ext cx="4464497" cy="3456384"/>
          </a:xfrm>
          <a:prstGeom prst="curvedConnector3">
            <a:avLst>
              <a:gd name="adj1" fmla="val 99061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rot="10800000">
            <a:off x="2699792" y="548682"/>
            <a:ext cx="5760640" cy="4320478"/>
          </a:xfrm>
          <a:prstGeom prst="curvedConnector3">
            <a:avLst>
              <a:gd name="adj1" fmla="val 21391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/>
          <p:nvPr/>
        </p:nvCxnSpPr>
        <p:spPr>
          <a:xfrm rot="16200000" flipV="1">
            <a:off x="2879812" y="3310317"/>
            <a:ext cx="2448272" cy="2088232"/>
          </a:xfrm>
          <a:prstGeom prst="curvedConnector3">
            <a:avLst>
              <a:gd name="adj1" fmla="val 22640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/>
          <p:nvPr/>
        </p:nvCxnSpPr>
        <p:spPr>
          <a:xfrm rot="16200000" flipV="1">
            <a:off x="3945960" y="2902912"/>
            <a:ext cx="3312368" cy="1772256"/>
          </a:xfrm>
          <a:prstGeom prst="curvedConnector3">
            <a:avLst>
              <a:gd name="adj1" fmla="val 10039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/>
          <p:nvPr/>
        </p:nvCxnSpPr>
        <p:spPr>
          <a:xfrm rot="16200000" flipV="1">
            <a:off x="1583670" y="1088741"/>
            <a:ext cx="4248471" cy="3456384"/>
          </a:xfrm>
          <a:prstGeom prst="curvedConnector3">
            <a:avLst>
              <a:gd name="adj1" fmla="val 41241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urved Connector 12"/>
          <p:cNvCxnSpPr/>
          <p:nvPr/>
        </p:nvCxnSpPr>
        <p:spPr>
          <a:xfrm rot="16200000" flipV="1">
            <a:off x="2591780" y="2672916"/>
            <a:ext cx="4104456" cy="3600400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433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Zubeida</dc:creator>
  <cp:lastModifiedBy>Maria Keet</cp:lastModifiedBy>
  <cp:revision>12</cp:revision>
  <dcterms:created xsi:type="dcterms:W3CDTF">2015-04-13T22:43:44Z</dcterms:created>
  <dcterms:modified xsi:type="dcterms:W3CDTF">2015-09-16T08:56:21Z</dcterms:modified>
</cp:coreProperties>
</file>