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66" autoAdjust="0"/>
  </p:normalViewPr>
  <p:slideViewPr>
    <p:cSldViewPr>
      <p:cViewPr>
        <p:scale>
          <a:sx n="150" d="100"/>
          <a:sy n="150" d="100"/>
        </p:scale>
        <p:origin x="-57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144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192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863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858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849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140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955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128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391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465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5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B89A2-9192-4B6F-91F9-85FCFC50324B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7594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5622254" cy="338437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276872"/>
            <a:ext cx="4823878" cy="3459780"/>
          </a:xfrm>
          <a:prstGeom prst="rect">
            <a:avLst/>
          </a:prstGeom>
        </p:spPr>
      </p:pic>
      <p:cxnSp>
        <p:nvCxnSpPr>
          <p:cNvPr id="46" name="Curved Connector 45"/>
          <p:cNvCxnSpPr/>
          <p:nvPr/>
        </p:nvCxnSpPr>
        <p:spPr>
          <a:xfrm rot="16200000" flipV="1">
            <a:off x="5040052" y="1376772"/>
            <a:ext cx="1152128" cy="936104"/>
          </a:xfrm>
          <a:prstGeom prst="curvedConnector3">
            <a:avLst>
              <a:gd name="adj1" fmla="val 9930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/>
          <p:nvPr/>
        </p:nvCxnSpPr>
        <p:spPr>
          <a:xfrm rot="10800000">
            <a:off x="2267744" y="1412776"/>
            <a:ext cx="2808312" cy="2520280"/>
          </a:xfrm>
          <a:prstGeom prst="curvedConnector3">
            <a:avLst>
              <a:gd name="adj1" fmla="val 66280"/>
            </a:avLst>
          </a:prstGeom>
          <a:ln w="25400">
            <a:solidFill>
              <a:srgbClr val="FF0000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urved Connector 5"/>
          <p:cNvCxnSpPr/>
          <p:nvPr/>
        </p:nvCxnSpPr>
        <p:spPr>
          <a:xfrm rot="16200000" flipV="1">
            <a:off x="1835696" y="1628800"/>
            <a:ext cx="3672408" cy="3384376"/>
          </a:xfrm>
          <a:prstGeom prst="curvedConnector3">
            <a:avLst>
              <a:gd name="adj1" fmla="val 37320"/>
            </a:avLst>
          </a:prstGeom>
          <a:ln w="25400">
            <a:solidFill>
              <a:srgbClr val="FF0000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225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7</cp:revision>
  <dcterms:created xsi:type="dcterms:W3CDTF">2015-04-13T17:17:33Z</dcterms:created>
  <dcterms:modified xsi:type="dcterms:W3CDTF">2015-09-16T12:37:47Z</dcterms:modified>
</cp:coreProperties>
</file>