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496" autoAdjust="0"/>
  </p:normalViewPr>
  <p:slideViewPr>
    <p:cSldViewPr>
      <p:cViewPr>
        <p:scale>
          <a:sx n="150" d="100"/>
          <a:sy n="150" d="100"/>
        </p:scale>
        <p:origin x="-576" y="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0326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294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09252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5393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38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7347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59955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097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371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332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167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9091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9" y="307616"/>
            <a:ext cx="3888432" cy="31213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041" y="1177951"/>
            <a:ext cx="5193959" cy="5680049"/>
          </a:xfrm>
          <a:prstGeom prst="rect">
            <a:avLst/>
          </a:prstGeom>
          <a:ln>
            <a:solidFill>
              <a:schemeClr val="tx1"/>
            </a:solidFill>
            <a:prstDash val="dashDot"/>
          </a:ln>
        </p:spPr>
      </p:pic>
      <p:cxnSp>
        <p:nvCxnSpPr>
          <p:cNvPr id="7" name="Curved Connector 6"/>
          <p:cNvCxnSpPr/>
          <p:nvPr/>
        </p:nvCxnSpPr>
        <p:spPr>
          <a:xfrm rot="16200000" flipV="1">
            <a:off x="3383868" y="1304764"/>
            <a:ext cx="2880320" cy="2232248"/>
          </a:xfrm>
          <a:prstGeom prst="curvedConnector3">
            <a:avLst>
              <a:gd name="adj1" fmla="val 100942"/>
            </a:avLst>
          </a:prstGeom>
          <a:ln w="25400">
            <a:solidFill>
              <a:srgbClr val="FF0000"/>
            </a:solidFill>
            <a:prstDash val="dot"/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16200000" flipV="1">
            <a:off x="2909361" y="843168"/>
            <a:ext cx="3541303" cy="2808312"/>
          </a:xfrm>
          <a:prstGeom prst="curvedConnector3">
            <a:avLst>
              <a:gd name="adj1" fmla="val -2242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3779912" y="476672"/>
            <a:ext cx="3960440" cy="3888432"/>
          </a:xfrm>
          <a:prstGeom prst="curvedConnector3">
            <a:avLst>
              <a:gd name="adj1" fmla="val 63423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>
            <a:off x="3275856" y="1412776"/>
            <a:ext cx="4464496" cy="3888432"/>
          </a:xfrm>
          <a:prstGeom prst="curvedConnector3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>
            <a:off x="2627784" y="1177951"/>
            <a:ext cx="4392488" cy="690356"/>
          </a:xfrm>
          <a:prstGeom prst="curvedConnector3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/>
          <p:nvPr/>
        </p:nvCxnSpPr>
        <p:spPr>
          <a:xfrm flipV="1">
            <a:off x="2195736" y="2060848"/>
            <a:ext cx="5832648" cy="648072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/>
          <p:nvPr/>
        </p:nvCxnSpPr>
        <p:spPr>
          <a:xfrm rot="10800000" flipV="1">
            <a:off x="2771800" y="1988840"/>
            <a:ext cx="5400600" cy="258484"/>
          </a:xfrm>
          <a:prstGeom prst="curvedConnector3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/>
          <p:nvPr/>
        </p:nvCxnSpPr>
        <p:spPr>
          <a:xfrm rot="16200000" flipV="1">
            <a:off x="2339752" y="2132856"/>
            <a:ext cx="4032448" cy="1872208"/>
          </a:xfrm>
          <a:prstGeom prst="curvedConnector3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433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Zubeida</dc:creator>
  <cp:lastModifiedBy>Maria Keet</cp:lastModifiedBy>
  <cp:revision>11</cp:revision>
  <dcterms:created xsi:type="dcterms:W3CDTF">2015-04-13T22:43:44Z</dcterms:created>
  <dcterms:modified xsi:type="dcterms:W3CDTF">2015-09-16T08:53:21Z</dcterms:modified>
</cp:coreProperties>
</file>