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15" autoAdjust="0"/>
  </p:normalViewPr>
  <p:slideViewPr>
    <p:cSldViewPr snapToGrid="0" snapToObjects="1">
      <p:cViewPr varScale="1">
        <p:scale>
          <a:sx n="141" d="100"/>
          <a:sy n="141" d="100"/>
        </p:scale>
        <p:origin x="-1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8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1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0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75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7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0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3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8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4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01E4-2F98-3546-8AFD-1B4B917339E3}" type="datetimeFigureOut">
              <a:rPr lang="en-US" smtClean="0"/>
              <a:t>18/09/2015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F213-9E11-334B-95C8-0ACDF91EA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9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5615"/>
            <a:ext cx="5297403" cy="4032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614" y="143234"/>
            <a:ext cx="5656385" cy="3877405"/>
          </a:xfrm>
          <a:prstGeom prst="rect">
            <a:avLst/>
          </a:prstGeom>
        </p:spPr>
      </p:pic>
      <p:cxnSp>
        <p:nvCxnSpPr>
          <p:cNvPr id="6" name="Curved Connector 5"/>
          <p:cNvCxnSpPr/>
          <p:nvPr/>
        </p:nvCxnSpPr>
        <p:spPr>
          <a:xfrm flipV="1">
            <a:off x="1360003" y="2819315"/>
            <a:ext cx="3323457" cy="297243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flipV="1">
            <a:off x="2341014" y="1837507"/>
            <a:ext cx="4837285" cy="3954244"/>
          </a:xfrm>
          <a:prstGeom prst="curvedConnector3">
            <a:avLst>
              <a:gd name="adj1" fmla="val 6079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5400000" flipH="1" flipV="1">
            <a:off x="2917649" y="3259720"/>
            <a:ext cx="3755354" cy="2874547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flipV="1">
            <a:off x="3487614" y="2215817"/>
            <a:ext cx="4276117" cy="215276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flipV="1">
            <a:off x="939409" y="1720411"/>
            <a:ext cx="3744051" cy="280958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flipV="1">
            <a:off x="1360003" y="842195"/>
            <a:ext cx="2836383" cy="2364435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1215898" y="994594"/>
            <a:ext cx="3467562" cy="2031888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flipV="1">
            <a:off x="1360003" y="1270042"/>
            <a:ext cx="2701996" cy="2125743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flipV="1">
            <a:off x="1215898" y="2819316"/>
            <a:ext cx="6899092" cy="20716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flipV="1">
            <a:off x="1360003" y="2459017"/>
            <a:ext cx="7529559" cy="747613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flipV="1">
            <a:off x="603445" y="1531256"/>
            <a:ext cx="3224381" cy="2927401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189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Keet</dc:creator>
  <cp:lastModifiedBy>Maria Keet</cp:lastModifiedBy>
  <cp:revision>4</cp:revision>
  <dcterms:created xsi:type="dcterms:W3CDTF">2015-09-18T13:23:41Z</dcterms:created>
  <dcterms:modified xsi:type="dcterms:W3CDTF">2015-09-18T13:43:02Z</dcterms:modified>
</cp:coreProperties>
</file>