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9122" autoAdjust="0"/>
  </p:normalViewPr>
  <p:slideViewPr>
    <p:cSldViewPr>
      <p:cViewPr>
        <p:scale>
          <a:sx n="150" d="100"/>
          <a:sy n="150" d="100"/>
        </p:scale>
        <p:origin x="-103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5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216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335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237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631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0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6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8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816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469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99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548680"/>
            <a:ext cx="4430880" cy="23762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118" y="1013638"/>
            <a:ext cx="4237937" cy="4431586"/>
          </a:xfrm>
          <a:prstGeom prst="rect">
            <a:avLst/>
          </a:prstGeom>
        </p:spPr>
      </p:pic>
      <p:cxnSp>
        <p:nvCxnSpPr>
          <p:cNvPr id="31" name="Curved Connector 30"/>
          <p:cNvCxnSpPr/>
          <p:nvPr/>
        </p:nvCxnSpPr>
        <p:spPr>
          <a:xfrm>
            <a:off x="755576" y="548680"/>
            <a:ext cx="4896544" cy="504056"/>
          </a:xfrm>
          <a:prstGeom prst="curvedConnector3">
            <a:avLst>
              <a:gd name="adj1" fmla="val 9882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urved Connector 42"/>
          <p:cNvCxnSpPr/>
          <p:nvPr/>
        </p:nvCxnSpPr>
        <p:spPr>
          <a:xfrm>
            <a:off x="683568" y="800708"/>
            <a:ext cx="4536504" cy="468052"/>
          </a:xfrm>
          <a:prstGeom prst="curvedConnector3">
            <a:avLst>
              <a:gd name="adj1" fmla="val 9085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/>
          <p:nvPr/>
        </p:nvCxnSpPr>
        <p:spPr>
          <a:xfrm>
            <a:off x="467544" y="908720"/>
            <a:ext cx="4680520" cy="504056"/>
          </a:xfrm>
          <a:prstGeom prst="curvedConnector3">
            <a:avLst>
              <a:gd name="adj1" fmla="val 13552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urved Connector 57"/>
          <p:cNvCxnSpPr/>
          <p:nvPr/>
        </p:nvCxnSpPr>
        <p:spPr>
          <a:xfrm>
            <a:off x="539552" y="1013638"/>
            <a:ext cx="4608512" cy="543154"/>
          </a:xfrm>
          <a:prstGeom prst="curvedConnector3">
            <a:avLst>
              <a:gd name="adj1" fmla="val 11798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urved Connector 64"/>
          <p:cNvCxnSpPr/>
          <p:nvPr/>
        </p:nvCxnSpPr>
        <p:spPr>
          <a:xfrm>
            <a:off x="2519777" y="692695"/>
            <a:ext cx="2628287" cy="2160241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urved Connector 69"/>
          <p:cNvCxnSpPr/>
          <p:nvPr/>
        </p:nvCxnSpPr>
        <p:spPr>
          <a:xfrm>
            <a:off x="2339752" y="1013638"/>
            <a:ext cx="2808312" cy="1983314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urved Connector 88"/>
          <p:cNvCxnSpPr/>
          <p:nvPr/>
        </p:nvCxnSpPr>
        <p:spPr>
          <a:xfrm rot="16200000" flipH="1">
            <a:off x="3995937" y="1016733"/>
            <a:ext cx="3600397" cy="3168350"/>
          </a:xfrm>
          <a:prstGeom prst="curvedConnector3">
            <a:avLst>
              <a:gd name="adj1" fmla="val 273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urved Connector 115"/>
          <p:cNvCxnSpPr/>
          <p:nvPr/>
        </p:nvCxnSpPr>
        <p:spPr>
          <a:xfrm rot="16200000" flipH="1">
            <a:off x="3455879" y="1664806"/>
            <a:ext cx="3744411" cy="2232243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urved Connector 121"/>
          <p:cNvCxnSpPr/>
          <p:nvPr/>
        </p:nvCxnSpPr>
        <p:spPr>
          <a:xfrm>
            <a:off x="3923928" y="2708920"/>
            <a:ext cx="2520280" cy="2304257"/>
          </a:xfrm>
          <a:prstGeom prst="curvedConnector3">
            <a:avLst>
              <a:gd name="adj1" fmla="val 39589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2843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CSIR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@</dc:creator>
  <cp:lastModifiedBy>Maria Keet</cp:lastModifiedBy>
  <cp:revision>8</cp:revision>
  <dcterms:created xsi:type="dcterms:W3CDTF">2015-04-09T09:11:29Z</dcterms:created>
  <dcterms:modified xsi:type="dcterms:W3CDTF">2015-09-18T12:44:46Z</dcterms:modified>
</cp:coreProperties>
</file>