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866" autoAdjust="0"/>
  </p:normalViewPr>
  <p:slideViewPr>
    <p:cSldViewPr>
      <p:cViewPr>
        <p:scale>
          <a:sx n="150" d="100"/>
          <a:sy n="150" d="100"/>
        </p:scale>
        <p:origin x="-576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01442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21929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48631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38581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88499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21400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19558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5128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63914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34655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85590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75945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276872"/>
            <a:ext cx="4823878" cy="345978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113"/>
            <a:ext cx="4671117" cy="4470926"/>
          </a:xfrm>
          <a:prstGeom prst="rect">
            <a:avLst/>
          </a:prstGeom>
        </p:spPr>
      </p:pic>
      <p:cxnSp>
        <p:nvCxnSpPr>
          <p:cNvPr id="53" name="Curved Connector 52"/>
          <p:cNvCxnSpPr/>
          <p:nvPr/>
        </p:nvCxnSpPr>
        <p:spPr>
          <a:xfrm rot="10800000">
            <a:off x="1763688" y="2420888"/>
            <a:ext cx="3672408" cy="2736304"/>
          </a:xfrm>
          <a:prstGeom prst="curvedConnector3">
            <a:avLst/>
          </a:prstGeom>
          <a:ln w="25400">
            <a:solidFill>
              <a:srgbClr val="FF0000"/>
            </a:solidFill>
            <a:headEnd type="non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/>
          <p:nvPr/>
        </p:nvCxnSpPr>
        <p:spPr>
          <a:xfrm rot="10800000">
            <a:off x="1691680" y="4077072"/>
            <a:ext cx="2448272" cy="1152128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/>
          <p:nvPr/>
        </p:nvCxnSpPr>
        <p:spPr>
          <a:xfrm rot="16200000" flipV="1">
            <a:off x="3130500" y="478012"/>
            <a:ext cx="2090912" cy="1944216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urved Connector 7"/>
          <p:cNvCxnSpPr/>
          <p:nvPr/>
        </p:nvCxnSpPr>
        <p:spPr>
          <a:xfrm rot="10800000">
            <a:off x="1691680" y="2492896"/>
            <a:ext cx="3384376" cy="1440161"/>
          </a:xfrm>
          <a:prstGeom prst="curvedConnector3">
            <a:avLst>
              <a:gd name="adj1" fmla="val 57755"/>
            </a:avLst>
          </a:prstGeom>
          <a:ln w="25400">
            <a:solidFill>
              <a:srgbClr val="FF0000"/>
            </a:solidFill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225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Zubeida</dc:creator>
  <cp:lastModifiedBy>Maria Keet</cp:lastModifiedBy>
  <cp:revision>9</cp:revision>
  <dcterms:created xsi:type="dcterms:W3CDTF">2015-04-13T17:17:33Z</dcterms:created>
  <dcterms:modified xsi:type="dcterms:W3CDTF">2015-09-16T12:36:14Z</dcterms:modified>
</cp:coreProperties>
</file>