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76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963" y="3386319"/>
            <a:ext cx="5167037" cy="264412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1" y="465415"/>
            <a:ext cx="3863964" cy="5841807"/>
          </a:xfrm>
          <a:prstGeom prst="rect">
            <a:avLst/>
          </a:prstGeom>
        </p:spPr>
      </p:pic>
      <p:cxnSp>
        <p:nvCxnSpPr>
          <p:cNvPr id="51" name="Curved Connector 50"/>
          <p:cNvCxnSpPr/>
          <p:nvPr/>
        </p:nvCxnSpPr>
        <p:spPr>
          <a:xfrm rot="10800000">
            <a:off x="2051720" y="4581131"/>
            <a:ext cx="4032448" cy="63627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 rot="10800000">
            <a:off x="2051720" y="3386319"/>
            <a:ext cx="4032449" cy="1226626"/>
          </a:xfrm>
          <a:prstGeom prst="curvedConnector3">
            <a:avLst/>
          </a:prstGeom>
          <a:ln w="25400">
            <a:solidFill>
              <a:srgbClr val="FF0000"/>
            </a:solidFill>
            <a:prstDash val="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0800000">
            <a:off x="3347866" y="3789044"/>
            <a:ext cx="2808310" cy="1008108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/>
          <p:nvPr/>
        </p:nvCxnSpPr>
        <p:spPr>
          <a:xfrm rot="10800000">
            <a:off x="2699792" y="1340769"/>
            <a:ext cx="5256584" cy="3367615"/>
          </a:xfrm>
          <a:prstGeom prst="curvedConnector3">
            <a:avLst>
              <a:gd name="adj1" fmla="val 66789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urved Connector 65"/>
          <p:cNvCxnSpPr/>
          <p:nvPr/>
        </p:nvCxnSpPr>
        <p:spPr>
          <a:xfrm rot="10800000">
            <a:off x="3491880" y="1124744"/>
            <a:ext cx="4608512" cy="2448272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20</cp:revision>
  <dcterms:created xsi:type="dcterms:W3CDTF">2015-04-13T22:43:44Z</dcterms:created>
  <dcterms:modified xsi:type="dcterms:W3CDTF">2015-09-17T08:48:13Z</dcterms:modified>
</cp:coreProperties>
</file>