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369" autoAdjust="0"/>
  </p:normalViewPr>
  <p:slideViewPr>
    <p:cSldViewPr>
      <p:cViewPr>
        <p:scale>
          <a:sx n="150" d="100"/>
          <a:sy n="150" d="100"/>
        </p:scale>
        <p:origin x="-760" y="-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20326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82942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09252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53935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4384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73471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59955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10976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53714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13325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71674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90916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09" y="307616"/>
            <a:ext cx="3888432" cy="312138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1" y="3428999"/>
            <a:ext cx="6498677" cy="3325569"/>
          </a:xfrm>
          <a:prstGeom prst="rect">
            <a:avLst/>
          </a:prstGeom>
        </p:spPr>
      </p:pic>
      <p:cxnSp>
        <p:nvCxnSpPr>
          <p:cNvPr id="6" name="Curved Connector 5"/>
          <p:cNvCxnSpPr/>
          <p:nvPr/>
        </p:nvCxnSpPr>
        <p:spPr>
          <a:xfrm rot="16200000" flipV="1">
            <a:off x="251521" y="1412777"/>
            <a:ext cx="2592288" cy="1872207"/>
          </a:xfrm>
          <a:prstGeom prst="curvedConnector3">
            <a:avLst>
              <a:gd name="adj1" fmla="val 38926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urved Connector 10"/>
          <p:cNvCxnSpPr/>
          <p:nvPr/>
        </p:nvCxnSpPr>
        <p:spPr>
          <a:xfrm rot="16200000" flipV="1">
            <a:off x="-36511" y="1412775"/>
            <a:ext cx="3384376" cy="1656185"/>
          </a:xfrm>
          <a:prstGeom prst="curvedConnector3">
            <a:avLst>
              <a:gd name="adj1" fmla="val 6331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 rot="16200000" flipV="1">
            <a:off x="-576571" y="1376771"/>
            <a:ext cx="3888433" cy="2232249"/>
          </a:xfrm>
          <a:prstGeom prst="curvedConnector3">
            <a:avLst>
              <a:gd name="adj1" fmla="val 2421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urved Connector 19"/>
          <p:cNvCxnSpPr/>
          <p:nvPr/>
        </p:nvCxnSpPr>
        <p:spPr>
          <a:xfrm rot="10800000">
            <a:off x="1259632" y="1052736"/>
            <a:ext cx="2880320" cy="2736305"/>
          </a:xfrm>
          <a:prstGeom prst="curvedConnector3">
            <a:avLst/>
          </a:prstGeom>
          <a:ln w="25400">
            <a:solidFill>
              <a:srgbClr val="FF0000"/>
            </a:solidFill>
            <a:headEnd type="none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urved Connector 24"/>
          <p:cNvCxnSpPr/>
          <p:nvPr/>
        </p:nvCxnSpPr>
        <p:spPr>
          <a:xfrm rot="16200000" flipV="1">
            <a:off x="2339752" y="2132856"/>
            <a:ext cx="3888433" cy="1728192"/>
          </a:xfrm>
          <a:prstGeom prst="curvedConnector3">
            <a:avLst/>
          </a:prstGeom>
          <a:ln w="25400">
            <a:solidFill>
              <a:srgbClr val="FF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urved Connector 27"/>
          <p:cNvCxnSpPr/>
          <p:nvPr/>
        </p:nvCxnSpPr>
        <p:spPr>
          <a:xfrm rot="16200000" flipV="1">
            <a:off x="2087724" y="2168860"/>
            <a:ext cx="4608513" cy="1368152"/>
          </a:xfrm>
          <a:prstGeom prst="curvedConnector3">
            <a:avLst>
              <a:gd name="adj1" fmla="val 858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urved Connector 31"/>
          <p:cNvCxnSpPr/>
          <p:nvPr/>
        </p:nvCxnSpPr>
        <p:spPr>
          <a:xfrm rot="10800000">
            <a:off x="2699792" y="1052735"/>
            <a:ext cx="4680521" cy="4104458"/>
          </a:xfrm>
          <a:prstGeom prst="curvedConnector3">
            <a:avLst>
              <a:gd name="adj1" fmla="val 89981"/>
            </a:avLst>
          </a:prstGeom>
          <a:ln w="25400">
            <a:solidFill>
              <a:srgbClr val="FF0000"/>
            </a:solidFill>
            <a:headEnd type="none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urved Connector 37"/>
          <p:cNvCxnSpPr/>
          <p:nvPr/>
        </p:nvCxnSpPr>
        <p:spPr>
          <a:xfrm rot="10800000">
            <a:off x="2195739" y="2708924"/>
            <a:ext cx="5400599" cy="936100"/>
          </a:xfrm>
          <a:prstGeom prst="curved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urved Connector 42"/>
          <p:cNvCxnSpPr/>
          <p:nvPr/>
        </p:nvCxnSpPr>
        <p:spPr>
          <a:xfrm rot="10800000">
            <a:off x="2699792" y="2852936"/>
            <a:ext cx="4896545" cy="1080120"/>
          </a:xfrm>
          <a:prstGeom prst="curvedConnector3">
            <a:avLst/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urved Connector 44"/>
          <p:cNvCxnSpPr/>
          <p:nvPr/>
        </p:nvCxnSpPr>
        <p:spPr>
          <a:xfrm rot="10800000">
            <a:off x="2699791" y="2240868"/>
            <a:ext cx="4896546" cy="1836205"/>
          </a:xfrm>
          <a:prstGeom prst="curvedConnector3">
            <a:avLst/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5433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Zubeida</dc:creator>
  <cp:lastModifiedBy>Maria Keet</cp:lastModifiedBy>
  <cp:revision>16</cp:revision>
  <dcterms:created xsi:type="dcterms:W3CDTF">2015-04-13T22:43:44Z</dcterms:created>
  <dcterms:modified xsi:type="dcterms:W3CDTF">2015-09-17T08:44:35Z</dcterms:modified>
</cp:coreProperties>
</file>