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122" autoAdjust="0"/>
  </p:normalViewPr>
  <p:slideViewPr>
    <p:cSldViewPr>
      <p:cViewPr>
        <p:scale>
          <a:sx n="150" d="100"/>
          <a:sy n="150" d="100"/>
        </p:scale>
        <p:origin x="-103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548680"/>
            <a:ext cx="4430880" cy="2376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5" y="4149080"/>
            <a:ext cx="4788024" cy="1961649"/>
          </a:xfrm>
          <a:prstGeom prst="rect">
            <a:avLst/>
          </a:prstGeom>
        </p:spPr>
      </p:pic>
      <p:cxnSp>
        <p:nvCxnSpPr>
          <p:cNvPr id="135" name="Curved Connector 134"/>
          <p:cNvCxnSpPr/>
          <p:nvPr/>
        </p:nvCxnSpPr>
        <p:spPr>
          <a:xfrm rot="16200000" flipV="1">
            <a:off x="845597" y="2474893"/>
            <a:ext cx="3276364" cy="288034"/>
          </a:xfrm>
          <a:prstGeom prst="curvedConnector3">
            <a:avLst>
              <a:gd name="adj1" fmla="val 7261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urved Connector 146"/>
          <p:cNvCxnSpPr/>
          <p:nvPr/>
        </p:nvCxnSpPr>
        <p:spPr>
          <a:xfrm rot="16200000" flipV="1">
            <a:off x="-1116631" y="2708919"/>
            <a:ext cx="3744416" cy="576065"/>
          </a:xfrm>
          <a:prstGeom prst="curvedConnector3">
            <a:avLst>
              <a:gd name="adj1" fmla="val 55733"/>
            </a:avLst>
          </a:prstGeom>
          <a:ln w="254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urved Connector 171"/>
          <p:cNvCxnSpPr/>
          <p:nvPr/>
        </p:nvCxnSpPr>
        <p:spPr>
          <a:xfrm rot="16200000" flipH="1">
            <a:off x="-1508116" y="2560344"/>
            <a:ext cx="3724866" cy="205595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6200000" flipH="1">
            <a:off x="-800823" y="2321102"/>
            <a:ext cx="3616853" cy="792091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rot="16200000" flipH="1">
            <a:off x="-1101238" y="2508289"/>
            <a:ext cx="3312369" cy="40126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rot="16200000" flipH="1">
            <a:off x="-360547" y="2672917"/>
            <a:ext cx="3960438" cy="432047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 rot="16200000" flipH="1">
            <a:off x="440541" y="2735923"/>
            <a:ext cx="3798422" cy="432049"/>
          </a:xfrm>
          <a:prstGeom prst="curvedConnector3">
            <a:avLst>
              <a:gd name="adj1" fmla="val 2943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/>
          <p:nvPr/>
        </p:nvCxnSpPr>
        <p:spPr>
          <a:xfrm rot="16200000" flipH="1">
            <a:off x="220519" y="2667914"/>
            <a:ext cx="3688860" cy="26459"/>
          </a:xfrm>
          <a:prstGeom prst="curvedConnector3">
            <a:avLst>
              <a:gd name="adj1" fmla="val 5723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/>
          <p:nvPr/>
        </p:nvCxnSpPr>
        <p:spPr>
          <a:xfrm rot="16200000" flipH="1">
            <a:off x="1583671" y="3212977"/>
            <a:ext cx="3096343" cy="1224131"/>
          </a:xfrm>
          <a:prstGeom prst="curvedConnector3">
            <a:avLst>
              <a:gd name="adj1" fmla="val 1804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urved Connector 86"/>
          <p:cNvCxnSpPr/>
          <p:nvPr/>
        </p:nvCxnSpPr>
        <p:spPr>
          <a:xfrm rot="16200000" flipH="1">
            <a:off x="1565665" y="3230977"/>
            <a:ext cx="2484279" cy="1080120"/>
          </a:xfrm>
          <a:prstGeom prst="curvedConnector3">
            <a:avLst>
              <a:gd name="adj1" fmla="val 552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93"/>
          <p:cNvCxnSpPr/>
          <p:nvPr/>
        </p:nvCxnSpPr>
        <p:spPr>
          <a:xfrm rot="16200000" flipH="1">
            <a:off x="2205931" y="2680721"/>
            <a:ext cx="2466277" cy="2342651"/>
          </a:xfrm>
          <a:prstGeom prst="curvedConnector3">
            <a:avLst>
              <a:gd name="adj1" fmla="val 1240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urved Connector 99"/>
          <p:cNvCxnSpPr/>
          <p:nvPr/>
        </p:nvCxnSpPr>
        <p:spPr>
          <a:xfrm rot="16200000" flipH="1">
            <a:off x="2091838" y="2821045"/>
            <a:ext cx="2080005" cy="1872208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urved Connector 101"/>
          <p:cNvCxnSpPr/>
          <p:nvPr/>
        </p:nvCxnSpPr>
        <p:spPr>
          <a:xfrm rot="16200000" flipH="1">
            <a:off x="806393" y="3378195"/>
            <a:ext cx="3816422" cy="173615"/>
          </a:xfrm>
          <a:prstGeom prst="curvedConnector3">
            <a:avLst>
              <a:gd name="adj1" fmla="val 1082"/>
            </a:avLst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12</cp:revision>
  <dcterms:created xsi:type="dcterms:W3CDTF">2015-04-09T09:11:29Z</dcterms:created>
  <dcterms:modified xsi:type="dcterms:W3CDTF">2015-09-18T12:40:33Z</dcterms:modified>
</cp:coreProperties>
</file>