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24" autoAdjust="0"/>
  </p:normalViewPr>
  <p:slideViewPr>
    <p:cSldViewPr>
      <p:cViewPr>
        <p:scale>
          <a:sx n="150" d="100"/>
          <a:sy n="150" d="100"/>
        </p:scale>
        <p:origin x="-760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0326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294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09252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5393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38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7347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59955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097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371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332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167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9091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8" y="515898"/>
            <a:ext cx="5560372" cy="63093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453" y="260648"/>
            <a:ext cx="3505492" cy="3672408"/>
          </a:xfrm>
          <a:prstGeom prst="rect">
            <a:avLst/>
          </a:prstGeom>
        </p:spPr>
      </p:pic>
      <p:cxnSp>
        <p:nvCxnSpPr>
          <p:cNvPr id="4" name="Curved Connector 3"/>
          <p:cNvCxnSpPr/>
          <p:nvPr/>
        </p:nvCxnSpPr>
        <p:spPr>
          <a:xfrm rot="5400000" flipH="1" flipV="1">
            <a:off x="2309695" y="1010785"/>
            <a:ext cx="5616624" cy="4404383"/>
          </a:xfrm>
          <a:prstGeom prst="curvedConnector3">
            <a:avLst>
              <a:gd name="adj1" fmla="val 9968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rot="5400000" flipH="1" flipV="1">
            <a:off x="2021663" y="938777"/>
            <a:ext cx="5472608" cy="5124463"/>
          </a:xfrm>
          <a:prstGeom prst="curvedConnector3">
            <a:avLst>
              <a:gd name="adj1" fmla="val 101518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5400000" flipH="1" flipV="1">
            <a:off x="4391981" y="2888941"/>
            <a:ext cx="3312366" cy="2808312"/>
          </a:xfrm>
          <a:prstGeom prst="curvedConnector3">
            <a:avLst>
              <a:gd name="adj1" fmla="val 101473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5400000" flipH="1" flipV="1">
            <a:off x="4175956" y="3104964"/>
            <a:ext cx="3528392" cy="3168352"/>
          </a:xfrm>
          <a:prstGeom prst="curvedConnector3">
            <a:avLst>
              <a:gd name="adj1" fmla="val 101831"/>
            </a:avLst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10800000" flipV="1">
            <a:off x="4757968" y="2636912"/>
            <a:ext cx="3702465" cy="1152127"/>
          </a:xfrm>
          <a:prstGeom prst="curvedConnector3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/>
          <p:cNvCxnSpPr/>
          <p:nvPr/>
        </p:nvCxnSpPr>
        <p:spPr>
          <a:xfrm rot="10800000" flipV="1">
            <a:off x="3563888" y="1988838"/>
            <a:ext cx="4104458" cy="4032449"/>
          </a:xfrm>
          <a:prstGeom prst="curvedConnector3">
            <a:avLst>
              <a:gd name="adj1" fmla="val 85068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433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Zubeida</dc:creator>
  <cp:lastModifiedBy>Maria Keet</cp:lastModifiedBy>
  <cp:revision>10</cp:revision>
  <dcterms:created xsi:type="dcterms:W3CDTF">2015-04-13T22:43:44Z</dcterms:created>
  <dcterms:modified xsi:type="dcterms:W3CDTF">2015-09-17T08:31:42Z</dcterms:modified>
</cp:coreProperties>
</file>