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48" autoAdjust="0"/>
  </p:normalViewPr>
  <p:slideViewPr>
    <p:cSldViewPr>
      <p:cViewPr>
        <p:scale>
          <a:sx n="150" d="100"/>
          <a:sy n="150" d="100"/>
        </p:scale>
        <p:origin x="-80" y="4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16/09/2015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4502137" cy="64087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36" y="2492896"/>
            <a:ext cx="4375972" cy="2304256"/>
          </a:xfrm>
          <a:prstGeom prst="rect">
            <a:avLst/>
          </a:prstGeom>
        </p:spPr>
      </p:pic>
      <p:cxnSp>
        <p:nvCxnSpPr>
          <p:cNvPr id="48" name="Curved Connector 47"/>
          <p:cNvCxnSpPr/>
          <p:nvPr/>
        </p:nvCxnSpPr>
        <p:spPr>
          <a:xfrm rot="16200000" flipV="1">
            <a:off x="3527884" y="2024844"/>
            <a:ext cx="2160240" cy="648072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 rot="16200000" flipV="1">
            <a:off x="3311860" y="2024844"/>
            <a:ext cx="2808312" cy="432048"/>
          </a:xfrm>
          <a:prstGeom prst="curvedConnector3">
            <a:avLst>
              <a:gd name="adj1" fmla="val 1867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0800000" flipV="1">
            <a:off x="1259632" y="3429000"/>
            <a:ext cx="5256584" cy="648072"/>
          </a:xfrm>
          <a:prstGeom prst="curvedConnector3">
            <a:avLst>
              <a:gd name="adj1" fmla="val 1006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/>
          <p:nvPr/>
        </p:nvCxnSpPr>
        <p:spPr>
          <a:xfrm rot="10800000">
            <a:off x="3995936" y="2924944"/>
            <a:ext cx="2592288" cy="1584176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/>
          <p:nvPr/>
        </p:nvCxnSpPr>
        <p:spPr>
          <a:xfrm rot="10800000">
            <a:off x="3347864" y="3212977"/>
            <a:ext cx="3312368" cy="1440161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urved Connector 65"/>
          <p:cNvCxnSpPr/>
          <p:nvPr/>
        </p:nvCxnSpPr>
        <p:spPr>
          <a:xfrm rot="10800000">
            <a:off x="1259632" y="2492896"/>
            <a:ext cx="5256585" cy="144016"/>
          </a:xfrm>
          <a:prstGeom prst="curvedConnector3">
            <a:avLst>
              <a:gd name="adj1" fmla="val 1324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/>
          <p:nvPr/>
        </p:nvCxnSpPr>
        <p:spPr>
          <a:xfrm rot="10800000" flipV="1">
            <a:off x="611561" y="2780928"/>
            <a:ext cx="5904657" cy="144016"/>
          </a:xfrm>
          <a:prstGeom prst="curvedConnector3">
            <a:avLst>
              <a:gd name="adj1" fmla="val 997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/>
          <p:nvPr/>
        </p:nvCxnSpPr>
        <p:spPr>
          <a:xfrm rot="10800000">
            <a:off x="1259632" y="1196752"/>
            <a:ext cx="7200800" cy="2160240"/>
          </a:xfrm>
          <a:prstGeom prst="curvedConnector3">
            <a:avLst>
              <a:gd name="adj1" fmla="val 58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/>
          <p:nvPr/>
        </p:nvCxnSpPr>
        <p:spPr>
          <a:xfrm rot="10800000">
            <a:off x="611566" y="692704"/>
            <a:ext cx="7848867" cy="2844309"/>
          </a:xfrm>
          <a:prstGeom prst="curvedConnector3">
            <a:avLst>
              <a:gd name="adj1" fmla="val 91435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 rot="10800000" flipV="1">
            <a:off x="1259632" y="3068960"/>
            <a:ext cx="5544616" cy="72008"/>
          </a:xfrm>
          <a:prstGeom prst="curvedConnector3">
            <a:avLst/>
          </a:prstGeom>
          <a:ln w="25400">
            <a:solidFill>
              <a:srgbClr val="FF0000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/>
          <p:nvPr/>
        </p:nvCxnSpPr>
        <p:spPr>
          <a:xfrm rot="10800000">
            <a:off x="4139953" y="1556792"/>
            <a:ext cx="1152127" cy="1008114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21</cp:revision>
  <dcterms:created xsi:type="dcterms:W3CDTF">2015-04-09T09:11:29Z</dcterms:created>
  <dcterms:modified xsi:type="dcterms:W3CDTF">2015-09-16T18:52:24Z</dcterms:modified>
</cp:coreProperties>
</file>