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821" autoAdjust="0"/>
  </p:normalViewPr>
  <p:slideViewPr>
    <p:cSldViewPr>
      <p:cViewPr>
        <p:scale>
          <a:sx n="140" d="100"/>
          <a:sy n="140" d="100"/>
        </p:scale>
        <p:origin x="-1048" y="-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032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29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925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39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38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347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995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097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37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32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167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55066-5A39-4F8F-A65C-229BA3DC7094}" type="datetimeFigureOut">
              <a:rPr lang="en-ZA" smtClean="0"/>
              <a:t>17/09/2015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B2986-3FC0-4C21-B09E-A7327AFB9A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091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8" y="515898"/>
            <a:ext cx="5560372" cy="63093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690" y="4452"/>
            <a:ext cx="3638310" cy="2535357"/>
          </a:xfrm>
          <a:prstGeom prst="rect">
            <a:avLst/>
          </a:prstGeom>
        </p:spPr>
      </p:pic>
      <p:cxnSp>
        <p:nvCxnSpPr>
          <p:cNvPr id="8" name="Curved Connector 7"/>
          <p:cNvCxnSpPr/>
          <p:nvPr/>
        </p:nvCxnSpPr>
        <p:spPr>
          <a:xfrm rot="5400000">
            <a:off x="2735796" y="1448780"/>
            <a:ext cx="4608512" cy="4392488"/>
          </a:xfrm>
          <a:prstGeom prst="curvedConnector3">
            <a:avLst>
              <a:gd name="adj1" fmla="val 39804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rot="10800000" flipV="1">
            <a:off x="2195736" y="1272130"/>
            <a:ext cx="6624736" cy="4965182"/>
          </a:xfrm>
          <a:prstGeom prst="curvedConnector3">
            <a:avLst>
              <a:gd name="adj1" fmla="val 76647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10800000" flipV="1">
            <a:off x="2411760" y="1272130"/>
            <a:ext cx="4968552" cy="4389118"/>
          </a:xfrm>
          <a:prstGeom prst="curvedConnector3">
            <a:avLst>
              <a:gd name="adj1" fmla="val -1249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0800000" flipV="1">
            <a:off x="4788026" y="1700808"/>
            <a:ext cx="2304254" cy="2053912"/>
          </a:xfrm>
          <a:prstGeom prst="curvedConnector3">
            <a:avLst>
              <a:gd name="adj1" fmla="val 9354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flipV="1">
            <a:off x="4211960" y="1700807"/>
            <a:ext cx="3112885" cy="1944217"/>
          </a:xfrm>
          <a:prstGeom prst="curvedConnector3">
            <a:avLst>
              <a:gd name="adj1" fmla="val 90594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10800000" flipV="1">
            <a:off x="3995936" y="1700805"/>
            <a:ext cx="4536504" cy="2232249"/>
          </a:xfrm>
          <a:prstGeom prst="curvedConnector3">
            <a:avLst>
              <a:gd name="adj1" fmla="val 65117"/>
            </a:avLst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rot="10800000" flipV="1">
            <a:off x="5364088" y="2348880"/>
            <a:ext cx="3456384" cy="1656184"/>
          </a:xfrm>
          <a:prstGeom prst="curvedConnector3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 flipV="1">
            <a:off x="4572000" y="1628801"/>
            <a:ext cx="2808312" cy="2232248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43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Zubeida</dc:creator>
  <cp:lastModifiedBy>Maria Keet</cp:lastModifiedBy>
  <cp:revision>7</cp:revision>
  <dcterms:created xsi:type="dcterms:W3CDTF">2015-04-13T22:43:44Z</dcterms:created>
  <dcterms:modified xsi:type="dcterms:W3CDTF">2015-09-17T08:30:28Z</dcterms:modified>
</cp:coreProperties>
</file>