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370" autoAdjust="0"/>
  </p:normalViewPr>
  <p:slideViewPr>
    <p:cSldViewPr>
      <p:cViewPr>
        <p:scale>
          <a:sx n="150" d="100"/>
          <a:sy n="150" d="100"/>
        </p:scale>
        <p:origin x="-80" y="-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16/09/2015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657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16/09/2015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8216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16/09/2015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1335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16/09/2015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4237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16/09/2015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7631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16/09/2015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100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16/09/2015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331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16/09/2015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966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16/09/2015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78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16/09/2015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6816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16/09/2015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9469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4FCC31-79AC-4045-A938-D011503D5181}" type="datetimeFigureOut">
              <a:rPr lang="en-GB" smtClean="0"/>
              <a:t>16/09/2015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8999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0740" y="3789040"/>
            <a:ext cx="5333216" cy="2808312"/>
          </a:xfrm>
          <a:prstGeom prst="rect">
            <a:avLst/>
          </a:prstGeom>
        </p:spPr>
      </p:pic>
      <p:pic>
        <p:nvPicPr>
          <p:cNvPr id="90" name="Picture 8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8640"/>
            <a:ext cx="5336033" cy="3312368"/>
          </a:xfrm>
          <a:prstGeom prst="rect">
            <a:avLst/>
          </a:prstGeom>
        </p:spPr>
      </p:pic>
      <p:cxnSp>
        <p:nvCxnSpPr>
          <p:cNvPr id="92" name="Curved Connector 91"/>
          <p:cNvCxnSpPr/>
          <p:nvPr/>
        </p:nvCxnSpPr>
        <p:spPr>
          <a:xfrm rot="10800000">
            <a:off x="1187625" y="260648"/>
            <a:ext cx="4471937" cy="3672408"/>
          </a:xfrm>
          <a:prstGeom prst="curvedConnector3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Curved Connector 94"/>
          <p:cNvCxnSpPr/>
          <p:nvPr/>
        </p:nvCxnSpPr>
        <p:spPr>
          <a:xfrm rot="10800000">
            <a:off x="755576" y="548681"/>
            <a:ext cx="4968552" cy="3600401"/>
          </a:xfrm>
          <a:prstGeom prst="curvedConnector3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urved Connector 97"/>
          <p:cNvCxnSpPr/>
          <p:nvPr/>
        </p:nvCxnSpPr>
        <p:spPr>
          <a:xfrm rot="16200000" flipV="1">
            <a:off x="2159732" y="728700"/>
            <a:ext cx="3888432" cy="3816424"/>
          </a:xfrm>
          <a:prstGeom prst="curvedConnector3">
            <a:avLst>
              <a:gd name="adj1" fmla="val 750"/>
            </a:avLst>
          </a:prstGeom>
          <a:ln w="25400">
            <a:solidFill>
              <a:srgbClr val="FF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Curved Connector 101"/>
          <p:cNvCxnSpPr/>
          <p:nvPr/>
        </p:nvCxnSpPr>
        <p:spPr>
          <a:xfrm rot="16200000" flipV="1">
            <a:off x="2951820" y="1592796"/>
            <a:ext cx="4536504" cy="2016224"/>
          </a:xfrm>
          <a:prstGeom prst="curvedConnector3">
            <a:avLst>
              <a:gd name="adj1" fmla="val 99060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urved Connector 104"/>
          <p:cNvCxnSpPr/>
          <p:nvPr/>
        </p:nvCxnSpPr>
        <p:spPr>
          <a:xfrm rot="16200000" flipV="1">
            <a:off x="2735796" y="2456892"/>
            <a:ext cx="4176464" cy="792088"/>
          </a:xfrm>
          <a:prstGeom prst="curvedConnector3">
            <a:avLst/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Curved Connector 106"/>
          <p:cNvCxnSpPr/>
          <p:nvPr/>
        </p:nvCxnSpPr>
        <p:spPr>
          <a:xfrm rot="16200000" flipV="1">
            <a:off x="2411760" y="2780928"/>
            <a:ext cx="4248472" cy="504056"/>
          </a:xfrm>
          <a:prstGeom prst="curvedConnector3">
            <a:avLst/>
          </a:prstGeom>
          <a:ln w="25400">
            <a:solidFill>
              <a:srgbClr val="FF0000"/>
            </a:solidFill>
            <a:prstDash val="lgDash"/>
            <a:headEnd type="triangl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Curved Connector 108"/>
          <p:cNvCxnSpPr/>
          <p:nvPr/>
        </p:nvCxnSpPr>
        <p:spPr>
          <a:xfrm rot="5400000" flipH="1" flipV="1">
            <a:off x="2717794" y="2438890"/>
            <a:ext cx="3888432" cy="1116124"/>
          </a:xfrm>
          <a:prstGeom prst="curvedConnector3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Curved Connector 110"/>
          <p:cNvCxnSpPr/>
          <p:nvPr/>
        </p:nvCxnSpPr>
        <p:spPr>
          <a:xfrm rot="5400000" flipH="1" flipV="1">
            <a:off x="2105726" y="2294874"/>
            <a:ext cx="4500501" cy="1296144"/>
          </a:xfrm>
          <a:prstGeom prst="curvedConnector3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Curved Connector 112"/>
          <p:cNvCxnSpPr/>
          <p:nvPr/>
        </p:nvCxnSpPr>
        <p:spPr>
          <a:xfrm rot="10800000">
            <a:off x="4535996" y="1700808"/>
            <a:ext cx="3204356" cy="2232248"/>
          </a:xfrm>
          <a:prstGeom prst="curvedConnector3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Curved Connector 114"/>
          <p:cNvCxnSpPr/>
          <p:nvPr/>
        </p:nvCxnSpPr>
        <p:spPr>
          <a:xfrm rot="10800000">
            <a:off x="4211960" y="1988841"/>
            <a:ext cx="3312368" cy="2160243"/>
          </a:xfrm>
          <a:prstGeom prst="curvedConnector3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Curved Connector 116"/>
          <p:cNvCxnSpPr/>
          <p:nvPr/>
        </p:nvCxnSpPr>
        <p:spPr>
          <a:xfrm rot="10800000">
            <a:off x="2843808" y="1052736"/>
            <a:ext cx="5184576" cy="3816424"/>
          </a:xfrm>
          <a:prstGeom prst="curvedConnector3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Curved Connector 118"/>
          <p:cNvCxnSpPr/>
          <p:nvPr/>
        </p:nvCxnSpPr>
        <p:spPr>
          <a:xfrm rot="10800000">
            <a:off x="3239852" y="1268760"/>
            <a:ext cx="3996445" cy="3816424"/>
          </a:xfrm>
          <a:prstGeom prst="curvedConnector3">
            <a:avLst/>
          </a:prstGeom>
          <a:ln w="25400">
            <a:solidFill>
              <a:srgbClr val="FF0000"/>
            </a:solidFill>
            <a:headEnd type="non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Curved Connector 120"/>
          <p:cNvCxnSpPr/>
          <p:nvPr/>
        </p:nvCxnSpPr>
        <p:spPr>
          <a:xfrm rot="10800000">
            <a:off x="3707905" y="1124744"/>
            <a:ext cx="3528393" cy="3312368"/>
          </a:xfrm>
          <a:prstGeom prst="curvedConnector3">
            <a:avLst/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2843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463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CSIR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 @</dc:creator>
  <cp:lastModifiedBy>Maria Keet</cp:lastModifiedBy>
  <cp:revision>26</cp:revision>
  <dcterms:created xsi:type="dcterms:W3CDTF">2015-04-09T09:11:29Z</dcterms:created>
  <dcterms:modified xsi:type="dcterms:W3CDTF">2015-09-16T19:00:24Z</dcterms:modified>
</cp:coreProperties>
</file>