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354" autoAdjust="0"/>
  </p:normalViewPr>
  <p:slideViewPr>
    <p:cSldViewPr>
      <p:cViewPr>
        <p:scale>
          <a:sx n="150" d="100"/>
          <a:sy n="150" d="100"/>
        </p:scale>
        <p:origin x="-48" y="22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387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104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824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696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319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629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247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957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09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552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5358-0C48-4B53-A35E-25D6A24CD6CA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784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25358-0C48-4B53-A35E-25D6A24CD6CA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ADE09-8ADD-4892-BA77-48DD2DAE2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545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0"/>
            <a:ext cx="7200800" cy="39526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772934"/>
            <a:ext cx="4551784" cy="2992460"/>
          </a:xfrm>
          <a:prstGeom prst="rect">
            <a:avLst/>
          </a:prstGeom>
        </p:spPr>
      </p:pic>
      <p:cxnSp>
        <p:nvCxnSpPr>
          <p:cNvPr id="6" name="Curved Connector 5"/>
          <p:cNvCxnSpPr/>
          <p:nvPr/>
        </p:nvCxnSpPr>
        <p:spPr>
          <a:xfrm rot="10800000">
            <a:off x="4067944" y="1976314"/>
            <a:ext cx="3600400" cy="2388791"/>
          </a:xfrm>
          <a:prstGeom prst="curvedConnector3">
            <a:avLst>
              <a:gd name="adj1" fmla="val 37301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urved Connector 6"/>
          <p:cNvCxnSpPr/>
          <p:nvPr/>
        </p:nvCxnSpPr>
        <p:spPr>
          <a:xfrm rot="10800000">
            <a:off x="3203848" y="3861048"/>
            <a:ext cx="3312368" cy="2304256"/>
          </a:xfrm>
          <a:prstGeom prst="curvedConnector3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urved Connector 7"/>
          <p:cNvCxnSpPr/>
          <p:nvPr/>
        </p:nvCxnSpPr>
        <p:spPr>
          <a:xfrm rot="10800000">
            <a:off x="2411760" y="3284984"/>
            <a:ext cx="3240361" cy="3024338"/>
          </a:xfrm>
          <a:prstGeom prst="curvedConnector3">
            <a:avLst>
              <a:gd name="adj1" fmla="val 111695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urved Connector 8"/>
          <p:cNvCxnSpPr/>
          <p:nvPr/>
        </p:nvCxnSpPr>
        <p:spPr>
          <a:xfrm rot="16200000" flipV="1">
            <a:off x="2771800" y="2780928"/>
            <a:ext cx="3816424" cy="3816424"/>
          </a:xfrm>
          <a:prstGeom prst="curvedConnector3">
            <a:avLst>
              <a:gd name="adj1" fmla="val 12416"/>
            </a:avLst>
          </a:prstGeom>
          <a:ln w="254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urved Connector 9"/>
          <p:cNvCxnSpPr/>
          <p:nvPr/>
        </p:nvCxnSpPr>
        <p:spPr>
          <a:xfrm rot="10800000">
            <a:off x="4067944" y="3861048"/>
            <a:ext cx="3312369" cy="2592288"/>
          </a:xfrm>
          <a:prstGeom prst="curvedConnector3">
            <a:avLst/>
          </a:prstGeom>
          <a:ln w="254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urved Connector 10"/>
          <p:cNvCxnSpPr/>
          <p:nvPr/>
        </p:nvCxnSpPr>
        <p:spPr>
          <a:xfrm rot="10800000">
            <a:off x="1763688" y="1196754"/>
            <a:ext cx="4968552" cy="4104455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 rot="10800000">
            <a:off x="6228184" y="1988840"/>
            <a:ext cx="2448272" cy="2088232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/>
          <p:nvPr/>
        </p:nvCxnSpPr>
        <p:spPr>
          <a:xfrm rot="10800000">
            <a:off x="3059832" y="1124744"/>
            <a:ext cx="4680520" cy="3816424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/>
          <p:nvPr/>
        </p:nvCxnSpPr>
        <p:spPr>
          <a:xfrm rot="16200000" flipV="1">
            <a:off x="2843808" y="188640"/>
            <a:ext cx="4536504" cy="4392488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/>
          <p:nvPr/>
        </p:nvCxnSpPr>
        <p:spPr>
          <a:xfrm rot="10800000">
            <a:off x="3491880" y="332656"/>
            <a:ext cx="4680520" cy="4608512"/>
          </a:xfrm>
          <a:prstGeom prst="curvedConnector3">
            <a:avLst>
              <a:gd name="adj1" fmla="val 1236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/>
          <p:nvPr/>
        </p:nvCxnSpPr>
        <p:spPr>
          <a:xfrm rot="10800000">
            <a:off x="1835696" y="404664"/>
            <a:ext cx="5544616" cy="5256584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/>
          <p:cNvCxnSpPr/>
          <p:nvPr/>
        </p:nvCxnSpPr>
        <p:spPr>
          <a:xfrm rot="10800000">
            <a:off x="1259632" y="260648"/>
            <a:ext cx="5760640" cy="4824536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0589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CSIR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 @</dc:creator>
  <cp:lastModifiedBy>Maria Keet</cp:lastModifiedBy>
  <cp:revision>4</cp:revision>
  <dcterms:created xsi:type="dcterms:W3CDTF">2015-04-13T13:58:55Z</dcterms:created>
  <dcterms:modified xsi:type="dcterms:W3CDTF">2015-11-24T16:25:43Z</dcterms:modified>
</cp:coreProperties>
</file>