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245" autoAdjust="0"/>
  </p:normalViewPr>
  <p:slideViewPr>
    <p:cSldViewPr>
      <p:cViewPr>
        <p:scale>
          <a:sx n="120" d="100"/>
          <a:sy n="120" d="100"/>
        </p:scale>
        <p:origin x="-7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00" y="2204864"/>
            <a:ext cx="5020018" cy="4653136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4" y="116633"/>
            <a:ext cx="4074557" cy="2952327"/>
          </a:xfrm>
          <a:prstGeom prst="rect">
            <a:avLst/>
          </a:prstGeom>
        </p:spPr>
      </p:pic>
      <p:cxnSp>
        <p:nvCxnSpPr>
          <p:cNvPr id="123" name="Curved Connector 122"/>
          <p:cNvCxnSpPr/>
          <p:nvPr/>
        </p:nvCxnSpPr>
        <p:spPr>
          <a:xfrm rot="16200000" flipH="1">
            <a:off x="1619672" y="1412776"/>
            <a:ext cx="3816424" cy="1368152"/>
          </a:xfrm>
          <a:prstGeom prst="curvedConnector3">
            <a:avLst>
              <a:gd name="adj1" fmla="val 2247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/>
          <p:nvPr/>
        </p:nvCxnSpPr>
        <p:spPr>
          <a:xfrm rot="16200000" flipH="1">
            <a:off x="1295636" y="1520788"/>
            <a:ext cx="4032448" cy="1800200"/>
          </a:xfrm>
          <a:prstGeom prst="curvedConnector3">
            <a:avLst>
              <a:gd name="adj1" fmla="val 9062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urved Connector 129"/>
          <p:cNvCxnSpPr/>
          <p:nvPr/>
        </p:nvCxnSpPr>
        <p:spPr>
          <a:xfrm rot="16200000" flipH="1">
            <a:off x="1367644" y="1736812"/>
            <a:ext cx="4032448" cy="1656184"/>
          </a:xfrm>
          <a:prstGeom prst="curvedConnector3">
            <a:avLst>
              <a:gd name="adj1" fmla="val 9850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urved Connector 135"/>
          <p:cNvCxnSpPr/>
          <p:nvPr/>
        </p:nvCxnSpPr>
        <p:spPr>
          <a:xfrm rot="16200000" flipH="1">
            <a:off x="3023828" y="1232756"/>
            <a:ext cx="3312368" cy="3096344"/>
          </a:xfrm>
          <a:prstGeom prst="curvedConnector3">
            <a:avLst>
              <a:gd name="adj1" fmla="val 26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urved Connector 2"/>
          <p:cNvCxnSpPr/>
          <p:nvPr/>
        </p:nvCxnSpPr>
        <p:spPr>
          <a:xfrm>
            <a:off x="4037700" y="1844824"/>
            <a:ext cx="3846668" cy="345638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urved Connector 4"/>
          <p:cNvCxnSpPr/>
          <p:nvPr/>
        </p:nvCxnSpPr>
        <p:spPr>
          <a:xfrm>
            <a:off x="3131840" y="1052736"/>
            <a:ext cx="4752528" cy="2808312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3131840" y="1268760"/>
            <a:ext cx="4752528" cy="4104456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>
            <a:off x="1835696" y="1844824"/>
            <a:ext cx="4392488" cy="2686608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6200000" flipH="1">
            <a:off x="3977934" y="1970838"/>
            <a:ext cx="2520284" cy="241227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16</cp:revision>
  <dcterms:created xsi:type="dcterms:W3CDTF">2015-04-09T09:11:29Z</dcterms:created>
  <dcterms:modified xsi:type="dcterms:W3CDTF">2015-09-15T20:07:36Z</dcterms:modified>
</cp:coreProperties>
</file>