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12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38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10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824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696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31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629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24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95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0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55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8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54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3"/>
            <a:ext cx="6750495" cy="2605921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722554"/>
            <a:ext cx="4427984" cy="4135445"/>
          </a:xfrm>
          <a:prstGeom prst="rect">
            <a:avLst/>
          </a:prstGeom>
        </p:spPr>
      </p:pic>
      <p:cxnSp>
        <p:nvCxnSpPr>
          <p:cNvPr id="72" name="Curved Connector 71"/>
          <p:cNvCxnSpPr/>
          <p:nvPr/>
        </p:nvCxnSpPr>
        <p:spPr>
          <a:xfrm rot="10800000">
            <a:off x="2267744" y="980728"/>
            <a:ext cx="2448272" cy="1872208"/>
          </a:xfrm>
          <a:prstGeom prst="curvedConnector3">
            <a:avLst>
              <a:gd name="adj1" fmla="val 63914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urved Connector 73"/>
          <p:cNvCxnSpPr/>
          <p:nvPr/>
        </p:nvCxnSpPr>
        <p:spPr>
          <a:xfrm rot="10800000">
            <a:off x="1187624" y="404664"/>
            <a:ext cx="3600400" cy="2664296"/>
          </a:xfrm>
          <a:prstGeom prst="curvedConnector3">
            <a:avLst>
              <a:gd name="adj1" fmla="val 91734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urved Connector 6"/>
          <p:cNvCxnSpPr/>
          <p:nvPr/>
        </p:nvCxnSpPr>
        <p:spPr>
          <a:xfrm rot="16200000" flipV="1">
            <a:off x="5220072" y="2132856"/>
            <a:ext cx="3240360" cy="324036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16200000" flipV="1">
            <a:off x="5472100" y="2312876"/>
            <a:ext cx="4032448" cy="2376264"/>
          </a:xfrm>
          <a:prstGeom prst="curvedConnector3">
            <a:avLst>
              <a:gd name="adj1" fmla="val 97604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16200000" flipV="1">
            <a:off x="5760132" y="2816932"/>
            <a:ext cx="3672408" cy="2016224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589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14</cp:revision>
  <dcterms:created xsi:type="dcterms:W3CDTF">2015-04-13T13:58:55Z</dcterms:created>
  <dcterms:modified xsi:type="dcterms:W3CDTF">2015-09-16T12:44:48Z</dcterms:modified>
</cp:coreProperties>
</file>