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8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0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2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9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31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62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4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5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5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4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22554"/>
            <a:ext cx="4427984" cy="4135445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0"/>
            <a:ext cx="4464496" cy="2970402"/>
          </a:xfrm>
          <a:prstGeom prst="rect">
            <a:avLst/>
          </a:prstGeom>
        </p:spPr>
      </p:pic>
      <p:cxnSp>
        <p:nvCxnSpPr>
          <p:cNvPr id="78" name="Curved Connector 77"/>
          <p:cNvCxnSpPr/>
          <p:nvPr/>
        </p:nvCxnSpPr>
        <p:spPr>
          <a:xfrm rot="10800000">
            <a:off x="1187624" y="188640"/>
            <a:ext cx="3600400" cy="2664296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/>
          <p:nvPr/>
        </p:nvCxnSpPr>
        <p:spPr>
          <a:xfrm rot="10800000">
            <a:off x="539552" y="548680"/>
            <a:ext cx="4248472" cy="252028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 rot="10800000">
            <a:off x="1115616" y="332656"/>
            <a:ext cx="3672408" cy="3096344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/>
          <p:nvPr/>
        </p:nvCxnSpPr>
        <p:spPr>
          <a:xfrm rot="10800000">
            <a:off x="827584" y="476672"/>
            <a:ext cx="3960440" cy="3024336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urved Connector 89"/>
          <p:cNvCxnSpPr/>
          <p:nvPr/>
        </p:nvCxnSpPr>
        <p:spPr>
          <a:xfrm>
            <a:off x="4355976" y="1196752"/>
            <a:ext cx="2448272" cy="1872209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/>
          <p:nvPr/>
        </p:nvCxnSpPr>
        <p:spPr>
          <a:xfrm>
            <a:off x="3851920" y="1412776"/>
            <a:ext cx="2952328" cy="180020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>
            <a:off x="4499992" y="2492896"/>
            <a:ext cx="3960440" cy="2880320"/>
          </a:xfrm>
          <a:prstGeom prst="curvedConnector3">
            <a:avLst>
              <a:gd name="adj1" fmla="val 42107"/>
            </a:avLst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>
            <a:off x="4067944" y="2636912"/>
            <a:ext cx="4464496" cy="2880320"/>
          </a:xfrm>
          <a:prstGeom prst="curvedConnector3">
            <a:avLst>
              <a:gd name="adj1" fmla="val 4584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16</cp:revision>
  <dcterms:created xsi:type="dcterms:W3CDTF">2015-04-13T13:58:55Z</dcterms:created>
  <dcterms:modified xsi:type="dcterms:W3CDTF">2015-09-16T12:46:38Z</dcterms:modified>
</cp:coreProperties>
</file>