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620" autoAdjust="0"/>
  </p:normalViewPr>
  <p:slideViewPr>
    <p:cSldViewPr>
      <p:cViewPr>
        <p:scale>
          <a:sx n="150" d="100"/>
          <a:sy n="150" d="100"/>
        </p:scale>
        <p:origin x="-103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3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3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3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0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6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CC31-79AC-4045-A938-D011503D5181}" type="datetimeFigureOut">
              <a:rPr lang="en-GB" smtClean="0"/>
              <a:t>18/09/2015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98975-B62E-4688-AD8C-C79827C62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48066"/>
            <a:ext cx="4788024" cy="1961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118" y="1013638"/>
            <a:ext cx="4237937" cy="4431586"/>
          </a:xfrm>
          <a:prstGeom prst="rect">
            <a:avLst/>
          </a:prstGeom>
        </p:spPr>
      </p:pic>
      <p:cxnSp>
        <p:nvCxnSpPr>
          <p:cNvPr id="3" name="Curved Connector 2"/>
          <p:cNvCxnSpPr/>
          <p:nvPr/>
        </p:nvCxnSpPr>
        <p:spPr>
          <a:xfrm flipV="1">
            <a:off x="1115616" y="1124744"/>
            <a:ext cx="4032448" cy="864096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flipV="1">
            <a:off x="755576" y="1248066"/>
            <a:ext cx="4464496" cy="452742"/>
          </a:xfrm>
          <a:prstGeom prst="curvedConnector3">
            <a:avLst>
              <a:gd name="adj1" fmla="val 11352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>
            <a:off x="1115616" y="1474437"/>
            <a:ext cx="4104456" cy="82355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1319917" y="1412776"/>
            <a:ext cx="3900155" cy="249047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2699792" y="1988840"/>
            <a:ext cx="2448272" cy="720080"/>
          </a:xfrm>
          <a:prstGeom prst="curvedConnector3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2699792" y="1412776"/>
            <a:ext cx="2520280" cy="1584176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>
            <a:off x="2987824" y="1700808"/>
            <a:ext cx="2232248" cy="1440160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1763688" y="2060848"/>
            <a:ext cx="3816424" cy="216024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84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@</dc:creator>
  <cp:lastModifiedBy>Maria Keet</cp:lastModifiedBy>
  <cp:revision>7</cp:revision>
  <dcterms:created xsi:type="dcterms:W3CDTF">2015-04-09T09:11:29Z</dcterms:created>
  <dcterms:modified xsi:type="dcterms:W3CDTF">2015-09-18T12:34:29Z</dcterms:modified>
</cp:coreProperties>
</file>