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980" autoAdjust="0"/>
  </p:normalViewPr>
  <p:slideViewPr>
    <p:cSldViewPr>
      <p:cViewPr varScale="1">
        <p:scale>
          <a:sx n="143" d="100"/>
          <a:sy n="143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6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2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6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7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9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9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5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07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80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31BB-2448-4D03-A53B-D4DACB4308C2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3BA06-9D80-4654-A1F7-B2B19BF5C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5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10336" cy="306896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08" y="2780927"/>
            <a:ext cx="5796136" cy="3973203"/>
          </a:xfrm>
          <a:prstGeom prst="rect">
            <a:avLst/>
          </a:prstGeom>
        </p:spPr>
      </p:pic>
      <p:cxnSp>
        <p:nvCxnSpPr>
          <p:cNvPr id="64" name="Curved Connector 63"/>
          <p:cNvCxnSpPr/>
          <p:nvPr/>
        </p:nvCxnSpPr>
        <p:spPr>
          <a:xfrm rot="16200000" flipH="1">
            <a:off x="4319972" y="2456892"/>
            <a:ext cx="2088232" cy="1440160"/>
          </a:xfrm>
          <a:prstGeom prst="curvedConnector3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urved Connector 65"/>
          <p:cNvCxnSpPr/>
          <p:nvPr/>
        </p:nvCxnSpPr>
        <p:spPr>
          <a:xfrm rot="16200000" flipV="1">
            <a:off x="2519772" y="3465004"/>
            <a:ext cx="2448272" cy="1368152"/>
          </a:xfrm>
          <a:prstGeom prst="curvedConnector3">
            <a:avLst>
              <a:gd name="adj1" fmla="val 5768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 rot="10800000">
            <a:off x="971600" y="2636912"/>
            <a:ext cx="5976664" cy="1800200"/>
          </a:xfrm>
          <a:prstGeom prst="curvedConnector3">
            <a:avLst>
              <a:gd name="adj1" fmla="val 984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/>
          <p:nvPr/>
        </p:nvCxnSpPr>
        <p:spPr>
          <a:xfrm rot="10800000">
            <a:off x="1763688" y="1628801"/>
            <a:ext cx="5832648" cy="3240361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/>
          <p:nvPr/>
        </p:nvCxnSpPr>
        <p:spPr>
          <a:xfrm>
            <a:off x="539552" y="2924944"/>
            <a:ext cx="7056784" cy="2088232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/>
          <p:nvPr/>
        </p:nvCxnSpPr>
        <p:spPr>
          <a:xfrm>
            <a:off x="2699791" y="2924944"/>
            <a:ext cx="4896547" cy="1842585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 rot="10800000">
            <a:off x="1763688" y="1772816"/>
            <a:ext cx="5184577" cy="2592288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86"/>
          <p:cNvCxnSpPr/>
          <p:nvPr/>
        </p:nvCxnSpPr>
        <p:spPr>
          <a:xfrm rot="16200000" flipV="1">
            <a:off x="1403648" y="2492896"/>
            <a:ext cx="3312368" cy="2736304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/>
          <p:nvPr/>
        </p:nvCxnSpPr>
        <p:spPr>
          <a:xfrm rot="10800000">
            <a:off x="1763688" y="1916832"/>
            <a:ext cx="4176465" cy="3600400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90"/>
          <p:cNvCxnSpPr/>
          <p:nvPr/>
        </p:nvCxnSpPr>
        <p:spPr>
          <a:xfrm rot="10800000">
            <a:off x="1259632" y="2060848"/>
            <a:ext cx="6480720" cy="2232248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urved Connector 95"/>
          <p:cNvCxnSpPr/>
          <p:nvPr/>
        </p:nvCxnSpPr>
        <p:spPr>
          <a:xfrm rot="10800000">
            <a:off x="1475656" y="1700809"/>
            <a:ext cx="7056784" cy="3066721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rot="10800000">
            <a:off x="1331640" y="1484785"/>
            <a:ext cx="6408712" cy="4032449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1835696" y="2564904"/>
            <a:ext cx="5832648" cy="2376264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6200000" flipV="1">
            <a:off x="4283968" y="2348880"/>
            <a:ext cx="1512168" cy="1368152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35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10</cp:revision>
  <dcterms:created xsi:type="dcterms:W3CDTF">2015-04-13T12:25:36Z</dcterms:created>
  <dcterms:modified xsi:type="dcterms:W3CDTF">2015-09-18T12:25:47Z</dcterms:modified>
</cp:coreProperties>
</file>