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7616" autoAdjust="0"/>
  </p:normalViewPr>
  <p:slideViewPr>
    <p:cSldViewPr>
      <p:cViewPr varScale="1">
        <p:scale>
          <a:sx n="143" d="100"/>
          <a:sy n="143" d="100"/>
        </p:scale>
        <p:origin x="-123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0231BB-2448-4D03-A53B-D4DACB4308C2}" type="datetimeFigureOut">
              <a:rPr lang="en-GB" smtClean="0"/>
              <a:t>18/09/2015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B3BA06-9D80-4654-A1F7-B2B19BF5C4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426619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0231BB-2448-4D03-A53B-D4DACB4308C2}" type="datetimeFigureOut">
              <a:rPr lang="en-GB" smtClean="0"/>
              <a:t>18/09/2015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B3BA06-9D80-4654-A1F7-B2B19BF5C4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32261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0231BB-2448-4D03-A53B-D4DACB4308C2}" type="datetimeFigureOut">
              <a:rPr lang="en-GB" smtClean="0"/>
              <a:t>18/09/2015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B3BA06-9D80-4654-A1F7-B2B19BF5C4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83628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0231BB-2448-4D03-A53B-D4DACB4308C2}" type="datetimeFigureOut">
              <a:rPr lang="en-GB" smtClean="0"/>
              <a:t>18/09/2015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B3BA06-9D80-4654-A1F7-B2B19BF5C4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6065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0231BB-2448-4D03-A53B-D4DACB4308C2}" type="datetimeFigureOut">
              <a:rPr lang="en-GB" smtClean="0"/>
              <a:t>18/09/2015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B3BA06-9D80-4654-A1F7-B2B19BF5C4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605719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0231BB-2448-4D03-A53B-D4DACB4308C2}" type="datetimeFigureOut">
              <a:rPr lang="en-GB" smtClean="0"/>
              <a:t>18/09/2015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B3BA06-9D80-4654-A1F7-B2B19BF5C4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977498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0231BB-2448-4D03-A53B-D4DACB4308C2}" type="datetimeFigureOut">
              <a:rPr lang="en-GB" smtClean="0"/>
              <a:t>18/09/2015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B3BA06-9D80-4654-A1F7-B2B19BF5C4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709955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0231BB-2448-4D03-A53B-D4DACB4308C2}" type="datetimeFigureOut">
              <a:rPr lang="en-GB" smtClean="0"/>
              <a:t>18/09/2015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B3BA06-9D80-4654-A1F7-B2B19BF5C4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38968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0231BB-2448-4D03-A53B-D4DACB4308C2}" type="datetimeFigureOut">
              <a:rPr lang="en-GB" smtClean="0"/>
              <a:t>18/09/2015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B3BA06-9D80-4654-A1F7-B2B19BF5C4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787565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0231BB-2448-4D03-A53B-D4DACB4308C2}" type="datetimeFigureOut">
              <a:rPr lang="en-GB" smtClean="0"/>
              <a:t>18/09/2015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B3BA06-9D80-4654-A1F7-B2B19BF5C4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540777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0231BB-2448-4D03-A53B-D4DACB4308C2}" type="datetimeFigureOut">
              <a:rPr lang="en-GB" smtClean="0"/>
              <a:t>18/09/2015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B3BA06-9D80-4654-A1F7-B2B19BF5C4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498035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0231BB-2448-4D03-A53B-D4DACB4308C2}" type="datetimeFigureOut">
              <a:rPr lang="en-GB" smtClean="0"/>
              <a:t>18/09/2015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B3BA06-9D80-4654-A1F7-B2B19BF5C4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222579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4910336" cy="3068960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7903" y="2789566"/>
            <a:ext cx="5297403" cy="4032448"/>
          </a:xfrm>
          <a:prstGeom prst="rect">
            <a:avLst/>
          </a:prstGeom>
        </p:spPr>
      </p:pic>
      <p:cxnSp>
        <p:nvCxnSpPr>
          <p:cNvPr id="26" name="Curved Connector 25"/>
          <p:cNvCxnSpPr/>
          <p:nvPr/>
        </p:nvCxnSpPr>
        <p:spPr>
          <a:xfrm rot="10800000">
            <a:off x="1331640" y="188641"/>
            <a:ext cx="5024964" cy="2736305"/>
          </a:xfrm>
          <a:prstGeom prst="curvedConnector3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Curved Connector 30"/>
          <p:cNvCxnSpPr/>
          <p:nvPr/>
        </p:nvCxnSpPr>
        <p:spPr>
          <a:xfrm rot="10800000">
            <a:off x="971600" y="404665"/>
            <a:ext cx="5472608" cy="2664297"/>
          </a:xfrm>
          <a:prstGeom prst="curvedConnector3">
            <a:avLst/>
          </a:prstGeom>
          <a:ln w="25400">
            <a:solidFill>
              <a:srgbClr val="FF0000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Curved Connector 32"/>
          <p:cNvCxnSpPr/>
          <p:nvPr/>
        </p:nvCxnSpPr>
        <p:spPr>
          <a:xfrm rot="10800000">
            <a:off x="1115616" y="620688"/>
            <a:ext cx="5328592" cy="2592288"/>
          </a:xfrm>
          <a:prstGeom prst="curvedConnector3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Curved Connector 38"/>
          <p:cNvCxnSpPr/>
          <p:nvPr/>
        </p:nvCxnSpPr>
        <p:spPr>
          <a:xfrm rot="16200000" flipV="1">
            <a:off x="3455877" y="872715"/>
            <a:ext cx="3456384" cy="2520281"/>
          </a:xfrm>
          <a:prstGeom prst="curvedConnector3">
            <a:avLst>
              <a:gd name="adj1" fmla="val 95908"/>
            </a:avLst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Curved Connector 45"/>
          <p:cNvCxnSpPr/>
          <p:nvPr/>
        </p:nvCxnSpPr>
        <p:spPr>
          <a:xfrm rot="10800000">
            <a:off x="2555776" y="620688"/>
            <a:ext cx="4248472" cy="3024337"/>
          </a:xfrm>
          <a:prstGeom prst="curvedConnector3">
            <a:avLst/>
          </a:prstGeom>
          <a:ln w="25400">
            <a:solidFill>
              <a:srgbClr val="FF0000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Curved Connector 47"/>
          <p:cNvCxnSpPr/>
          <p:nvPr/>
        </p:nvCxnSpPr>
        <p:spPr>
          <a:xfrm rot="10800000">
            <a:off x="1763688" y="1268760"/>
            <a:ext cx="4592916" cy="3168352"/>
          </a:xfrm>
          <a:prstGeom prst="curvedConnector3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Curved Connector 49"/>
          <p:cNvCxnSpPr/>
          <p:nvPr/>
        </p:nvCxnSpPr>
        <p:spPr>
          <a:xfrm rot="10800000">
            <a:off x="2555776" y="1196752"/>
            <a:ext cx="4248472" cy="3024336"/>
          </a:xfrm>
          <a:prstGeom prst="curvedConnector3">
            <a:avLst/>
          </a:prstGeom>
          <a:ln w="2540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Curved Connector 51"/>
          <p:cNvCxnSpPr/>
          <p:nvPr/>
        </p:nvCxnSpPr>
        <p:spPr>
          <a:xfrm rot="16200000" flipV="1">
            <a:off x="1979712" y="3356991"/>
            <a:ext cx="3024337" cy="2160243"/>
          </a:xfrm>
          <a:prstGeom prst="curvedConnector3">
            <a:avLst>
              <a:gd name="adj1" fmla="val 50000"/>
            </a:avLst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Curved Connector 56"/>
          <p:cNvCxnSpPr/>
          <p:nvPr/>
        </p:nvCxnSpPr>
        <p:spPr>
          <a:xfrm rot="16200000" flipV="1">
            <a:off x="2123729" y="3645023"/>
            <a:ext cx="3240360" cy="1656185"/>
          </a:xfrm>
          <a:prstGeom prst="curvedConnector3">
            <a:avLst>
              <a:gd name="adj1" fmla="val -1182"/>
            </a:avLst>
          </a:prstGeom>
          <a:ln w="25400">
            <a:solidFill>
              <a:srgbClr val="FF0000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Curved Connector 59"/>
          <p:cNvCxnSpPr/>
          <p:nvPr/>
        </p:nvCxnSpPr>
        <p:spPr>
          <a:xfrm rot="10800000">
            <a:off x="971600" y="2636913"/>
            <a:ext cx="4536504" cy="3312369"/>
          </a:xfrm>
          <a:prstGeom prst="curvedConnector3">
            <a:avLst>
              <a:gd name="adj1" fmla="val 32215"/>
            </a:avLst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urved Connector 14"/>
          <p:cNvCxnSpPr/>
          <p:nvPr/>
        </p:nvCxnSpPr>
        <p:spPr>
          <a:xfrm rot="10800000">
            <a:off x="1475658" y="2996952"/>
            <a:ext cx="4968550" cy="2376264"/>
          </a:xfrm>
          <a:prstGeom prst="curvedConnector3">
            <a:avLst>
              <a:gd name="adj1" fmla="val 50000"/>
            </a:avLst>
          </a:prstGeom>
          <a:ln w="25400">
            <a:solidFill>
              <a:srgbClr val="FF0000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urved Connector 17"/>
          <p:cNvCxnSpPr/>
          <p:nvPr/>
        </p:nvCxnSpPr>
        <p:spPr>
          <a:xfrm rot="10800000">
            <a:off x="1835696" y="2852936"/>
            <a:ext cx="5976664" cy="2520280"/>
          </a:xfrm>
          <a:prstGeom prst="curvedConnector3">
            <a:avLst>
              <a:gd name="adj1" fmla="val 50000"/>
            </a:avLst>
          </a:prstGeom>
          <a:ln w="25400">
            <a:solidFill>
              <a:srgbClr val="FF0000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Curved Connector 20"/>
          <p:cNvCxnSpPr/>
          <p:nvPr/>
        </p:nvCxnSpPr>
        <p:spPr>
          <a:xfrm rot="10800000">
            <a:off x="1475656" y="1484784"/>
            <a:ext cx="3024336" cy="1584176"/>
          </a:xfrm>
          <a:prstGeom prst="curvedConnector3">
            <a:avLst/>
          </a:prstGeom>
          <a:ln w="25400">
            <a:solidFill>
              <a:srgbClr val="FF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Curved Connector 24"/>
          <p:cNvCxnSpPr/>
          <p:nvPr/>
        </p:nvCxnSpPr>
        <p:spPr>
          <a:xfrm rot="10800000">
            <a:off x="1475656" y="1700808"/>
            <a:ext cx="3312368" cy="1800200"/>
          </a:xfrm>
          <a:prstGeom prst="curvedConnector3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963500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</TotalTime>
  <Words>0</Words>
  <Application>Microsoft Macintosh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CSIR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 @</dc:creator>
  <cp:lastModifiedBy>Maria Keet</cp:lastModifiedBy>
  <cp:revision>8</cp:revision>
  <dcterms:created xsi:type="dcterms:W3CDTF">2015-04-13T12:25:36Z</dcterms:created>
  <dcterms:modified xsi:type="dcterms:W3CDTF">2015-09-18T12:53:40Z</dcterms:modified>
</cp:coreProperties>
</file>