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68" autoAdjust="0"/>
  </p:normalViewPr>
  <p:slideViewPr>
    <p:cSldViewPr>
      <p:cViewPr>
        <p:scale>
          <a:sx n="120" d="100"/>
          <a:sy n="120" d="100"/>
        </p:scale>
        <p:origin x="-704" y="5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4581496" cy="295232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231" y="2163645"/>
            <a:ext cx="5064487" cy="4694355"/>
          </a:xfrm>
          <a:prstGeom prst="rect">
            <a:avLst/>
          </a:prstGeom>
        </p:spPr>
      </p:pic>
      <p:cxnSp>
        <p:nvCxnSpPr>
          <p:cNvPr id="33" name="Curved Connector 32"/>
          <p:cNvCxnSpPr/>
          <p:nvPr/>
        </p:nvCxnSpPr>
        <p:spPr>
          <a:xfrm>
            <a:off x="2267744" y="3068960"/>
            <a:ext cx="1800201" cy="1008112"/>
          </a:xfrm>
          <a:prstGeom prst="curvedConnector3">
            <a:avLst>
              <a:gd name="adj1" fmla="val 238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>
            <a:off x="1403648" y="2996952"/>
            <a:ext cx="2808312" cy="1656184"/>
          </a:xfrm>
          <a:prstGeom prst="curvedConnector3">
            <a:avLst>
              <a:gd name="adj1" fmla="val 29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16200000" flipH="1">
            <a:off x="2591780" y="2744924"/>
            <a:ext cx="1728192" cy="1656184"/>
          </a:xfrm>
          <a:prstGeom prst="curvedConnector3">
            <a:avLst>
              <a:gd name="adj1" fmla="val 60288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H="1">
            <a:off x="2807804" y="3176972"/>
            <a:ext cx="1584176" cy="1224136"/>
          </a:xfrm>
          <a:prstGeom prst="curvedConnector3">
            <a:avLst>
              <a:gd name="adj1" fmla="val 95696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/>
          <p:nvPr/>
        </p:nvCxnSpPr>
        <p:spPr>
          <a:xfrm>
            <a:off x="1043608" y="332656"/>
            <a:ext cx="3024337" cy="2016224"/>
          </a:xfrm>
          <a:prstGeom prst="curvedConnector3">
            <a:avLst>
              <a:gd name="adj1" fmla="val 6301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>
            <a:off x="827584" y="692696"/>
            <a:ext cx="3384376" cy="2016223"/>
          </a:xfrm>
          <a:prstGeom prst="curvedConnector3">
            <a:avLst>
              <a:gd name="adj1" fmla="val -1973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>
            <a:off x="2411760" y="1772816"/>
            <a:ext cx="3744416" cy="2808312"/>
          </a:xfrm>
          <a:prstGeom prst="curvedConnector3">
            <a:avLst>
              <a:gd name="adj1" fmla="val 22697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/>
          <p:nvPr/>
        </p:nvCxnSpPr>
        <p:spPr>
          <a:xfrm>
            <a:off x="1845966" y="1520787"/>
            <a:ext cx="4392488" cy="3240360"/>
          </a:xfrm>
          <a:prstGeom prst="curvedConnector3">
            <a:avLst>
              <a:gd name="adj1" fmla="val 44796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 rot="10800000">
            <a:off x="2411760" y="1844824"/>
            <a:ext cx="5472608" cy="2016224"/>
          </a:xfrm>
          <a:prstGeom prst="curvedConnector3">
            <a:avLst>
              <a:gd name="adj1" fmla="val 100010"/>
            </a:avLst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urved Connector 85"/>
          <p:cNvCxnSpPr/>
          <p:nvPr/>
        </p:nvCxnSpPr>
        <p:spPr>
          <a:xfrm rot="10800000">
            <a:off x="2267744" y="1916832"/>
            <a:ext cx="5616624" cy="3384376"/>
          </a:xfrm>
          <a:prstGeom prst="curvedConnector3">
            <a:avLst>
              <a:gd name="adj1" fmla="val 100650"/>
            </a:avLst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/>
          <p:nvPr/>
        </p:nvCxnSpPr>
        <p:spPr>
          <a:xfrm rot="16200000" flipH="1">
            <a:off x="3239852" y="2744924"/>
            <a:ext cx="3744416" cy="2088231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/>
          <p:nvPr/>
        </p:nvCxnSpPr>
        <p:spPr>
          <a:xfrm rot="16200000" flipH="1">
            <a:off x="2632918" y="2415752"/>
            <a:ext cx="4428492" cy="2782579"/>
          </a:xfrm>
          <a:prstGeom prst="curvedConnector3">
            <a:avLst>
              <a:gd name="adj1" fmla="val 10033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urved Connector 98"/>
          <p:cNvCxnSpPr/>
          <p:nvPr/>
        </p:nvCxnSpPr>
        <p:spPr>
          <a:xfrm rot="16200000" flipH="1">
            <a:off x="3244987" y="3099831"/>
            <a:ext cx="4248472" cy="1738461"/>
          </a:xfrm>
          <a:prstGeom prst="curvedConnector3">
            <a:avLst>
              <a:gd name="adj1" fmla="val 105302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/>
          <p:nvPr/>
        </p:nvCxnSpPr>
        <p:spPr>
          <a:xfrm rot="16200000" flipH="1">
            <a:off x="2987825" y="2996954"/>
            <a:ext cx="3024334" cy="2160237"/>
          </a:xfrm>
          <a:prstGeom prst="curvedConnector3">
            <a:avLst/>
          </a:prstGeom>
          <a:ln w="25400">
            <a:solidFill>
              <a:srgbClr val="FF0000"/>
            </a:solidFill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urved Connector 117"/>
          <p:cNvCxnSpPr/>
          <p:nvPr/>
        </p:nvCxnSpPr>
        <p:spPr>
          <a:xfrm>
            <a:off x="2339752" y="2348880"/>
            <a:ext cx="3240359" cy="2520280"/>
          </a:xfrm>
          <a:prstGeom prst="curvedConnector3">
            <a:avLst/>
          </a:prstGeom>
          <a:ln w="25400">
            <a:solidFill>
              <a:srgbClr val="FF0000"/>
            </a:solidFill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13</cp:revision>
  <dcterms:created xsi:type="dcterms:W3CDTF">2015-04-09T09:11:29Z</dcterms:created>
  <dcterms:modified xsi:type="dcterms:W3CDTF">2015-09-15T20:01:28Z</dcterms:modified>
</cp:coreProperties>
</file>